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450" r:id="rId2"/>
    <p:sldId id="2451" r:id="rId3"/>
  </p:sldIdLst>
  <p:sldSz cx="9251950" cy="13212763"/>
  <p:notesSz cx="6735763" cy="9866313"/>
  <p:defaultTextStyle>
    <a:defPPr>
      <a:defRPr lang="ja-JP"/>
    </a:defPPr>
    <a:lvl1pPr marL="0" algn="l" defTabSz="417872" rtl="0" eaLnBrk="1" latinLnBrk="0" hangingPunct="1">
      <a:defRPr kumimoji="1" sz="1679" kern="1200">
        <a:solidFill>
          <a:schemeClr val="tx1"/>
        </a:solidFill>
        <a:latin typeface="+mn-lt"/>
        <a:ea typeface="+mn-ea"/>
        <a:cs typeface="+mn-cs"/>
      </a:defRPr>
    </a:lvl1pPr>
    <a:lvl2pPr marL="417872" algn="l" defTabSz="417872" rtl="0" eaLnBrk="1" latinLnBrk="0" hangingPunct="1">
      <a:defRPr kumimoji="1" sz="1679" kern="1200">
        <a:solidFill>
          <a:schemeClr val="tx1"/>
        </a:solidFill>
        <a:latin typeface="+mn-lt"/>
        <a:ea typeface="+mn-ea"/>
        <a:cs typeface="+mn-cs"/>
      </a:defRPr>
    </a:lvl2pPr>
    <a:lvl3pPr marL="835743" algn="l" defTabSz="417872" rtl="0" eaLnBrk="1" latinLnBrk="0" hangingPunct="1">
      <a:defRPr kumimoji="1" sz="1679" kern="1200">
        <a:solidFill>
          <a:schemeClr val="tx1"/>
        </a:solidFill>
        <a:latin typeface="+mn-lt"/>
        <a:ea typeface="+mn-ea"/>
        <a:cs typeface="+mn-cs"/>
      </a:defRPr>
    </a:lvl3pPr>
    <a:lvl4pPr marL="1253616" algn="l" defTabSz="417872" rtl="0" eaLnBrk="1" latinLnBrk="0" hangingPunct="1">
      <a:defRPr kumimoji="1" sz="1679" kern="1200">
        <a:solidFill>
          <a:schemeClr val="tx1"/>
        </a:solidFill>
        <a:latin typeface="+mn-lt"/>
        <a:ea typeface="+mn-ea"/>
        <a:cs typeface="+mn-cs"/>
      </a:defRPr>
    </a:lvl4pPr>
    <a:lvl5pPr marL="1671487" algn="l" defTabSz="417872" rtl="0" eaLnBrk="1" latinLnBrk="0" hangingPunct="1">
      <a:defRPr kumimoji="1" sz="1679" kern="1200">
        <a:solidFill>
          <a:schemeClr val="tx1"/>
        </a:solidFill>
        <a:latin typeface="+mn-lt"/>
        <a:ea typeface="+mn-ea"/>
        <a:cs typeface="+mn-cs"/>
      </a:defRPr>
    </a:lvl5pPr>
    <a:lvl6pPr marL="2089359" algn="l" defTabSz="417872" rtl="0" eaLnBrk="1" latinLnBrk="0" hangingPunct="1">
      <a:defRPr kumimoji="1" sz="1679" kern="1200">
        <a:solidFill>
          <a:schemeClr val="tx1"/>
        </a:solidFill>
        <a:latin typeface="+mn-lt"/>
        <a:ea typeface="+mn-ea"/>
        <a:cs typeface="+mn-cs"/>
      </a:defRPr>
    </a:lvl6pPr>
    <a:lvl7pPr marL="2507232" algn="l" defTabSz="417872" rtl="0" eaLnBrk="1" latinLnBrk="0" hangingPunct="1">
      <a:defRPr kumimoji="1" sz="1679" kern="1200">
        <a:solidFill>
          <a:schemeClr val="tx1"/>
        </a:solidFill>
        <a:latin typeface="+mn-lt"/>
        <a:ea typeface="+mn-ea"/>
        <a:cs typeface="+mn-cs"/>
      </a:defRPr>
    </a:lvl7pPr>
    <a:lvl8pPr marL="2925102" algn="l" defTabSz="417872" rtl="0" eaLnBrk="1" latinLnBrk="0" hangingPunct="1">
      <a:defRPr kumimoji="1" sz="1679" kern="1200">
        <a:solidFill>
          <a:schemeClr val="tx1"/>
        </a:solidFill>
        <a:latin typeface="+mn-lt"/>
        <a:ea typeface="+mn-ea"/>
        <a:cs typeface="+mn-cs"/>
      </a:defRPr>
    </a:lvl8pPr>
    <a:lvl9pPr marL="3342975" algn="l" defTabSz="417872" rtl="0" eaLnBrk="1" latinLnBrk="0" hangingPunct="1">
      <a:defRPr kumimoji="1" sz="1679" kern="1200">
        <a:solidFill>
          <a:schemeClr val="tx1"/>
        </a:solidFill>
        <a:latin typeface="+mn-lt"/>
        <a:ea typeface="+mn-ea"/>
        <a:cs typeface="+mn-cs"/>
      </a:defRPr>
    </a:lvl9pPr>
  </p:defaultTextStyle>
  <p:extLst>
    <p:ext uri="{EFAFB233-063F-42B5-8137-9DF3F51BA10A}">
      <p15:sldGuideLst xmlns:p15="http://schemas.microsoft.com/office/powerpoint/2012/main">
        <p15:guide id="2" pos="3390" userDrawn="1">
          <p15:clr>
            <a:srgbClr val="A4A3A4"/>
          </p15:clr>
        </p15:guide>
        <p15:guide id="3" orient="horz" pos="216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吉原 美里" initials="吉原" lastIdx="6" clrIdx="0">
    <p:extLst>
      <p:ext uri="{19B8F6BF-5375-455C-9EA6-DF929625EA0E}">
        <p15:presenceInfo xmlns:p15="http://schemas.microsoft.com/office/powerpoint/2012/main" userId="320b1981571443d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DEF"/>
    <a:srgbClr val="4DB5C4"/>
    <a:srgbClr val="0095AA"/>
    <a:srgbClr val="EB6E1E"/>
    <a:srgbClr val="EB5F87"/>
    <a:srgbClr val="4BA014"/>
    <a:srgbClr val="67B65A"/>
    <a:srgbClr val="F1EA0A"/>
    <a:srgbClr val="EFEFEF"/>
    <a:srgbClr val="9E9E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47" autoAdjust="0"/>
    <p:restoredTop sz="96176" autoAdjust="0"/>
  </p:normalViewPr>
  <p:slideViewPr>
    <p:cSldViewPr snapToGrid="0" snapToObjects="1">
      <p:cViewPr varScale="1">
        <p:scale>
          <a:sx n="34" d="100"/>
          <a:sy n="34" d="100"/>
        </p:scale>
        <p:origin x="2348" y="68"/>
      </p:cViewPr>
      <p:guideLst>
        <p:guide pos="3390"/>
        <p:guide orient="horz" pos="2166"/>
      </p:guideLst>
    </p:cSldViewPr>
  </p:slid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86" d="100"/>
          <a:sy n="86" d="100"/>
        </p:scale>
        <p:origin x="39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04969633974762"/>
          <c:y val="0.11770495252486347"/>
          <c:w val="0.72632458609133421"/>
          <c:h val="0.60448485933953"/>
        </c:manualLayout>
      </c:layout>
      <c:barChart>
        <c:barDir val="col"/>
        <c:grouping val="clustered"/>
        <c:varyColors val="0"/>
        <c:ser>
          <c:idx val="0"/>
          <c:order val="0"/>
          <c:tx>
            <c:strRef>
              <c:f>Sheet1!$B$1</c:f>
              <c:strCache>
                <c:ptCount val="1"/>
                <c:pt idx="0">
                  <c:v>列1</c:v>
                </c:pt>
              </c:strCache>
            </c:strRef>
          </c:tx>
          <c:spPr>
            <a:solidFill>
              <a:schemeClr val="accent1"/>
            </a:solidFill>
            <a:ln>
              <a:noFill/>
            </a:ln>
            <a:effectLst/>
          </c:spPr>
          <c:invertIfNegative val="0"/>
          <c:dPt>
            <c:idx val="0"/>
            <c:invertIfNegative val="0"/>
            <c:bubble3D val="0"/>
            <c:spPr>
              <a:solidFill>
                <a:schemeClr val="bg1">
                  <a:lumMod val="85000"/>
                </a:schemeClr>
              </a:solidFill>
              <a:ln>
                <a:noFill/>
              </a:ln>
              <a:effectLst/>
            </c:spPr>
            <c:extLst>
              <c:ext xmlns:c16="http://schemas.microsoft.com/office/drawing/2014/chart" uri="{C3380CC4-5D6E-409C-BE32-E72D297353CC}">
                <c16:uniqueId val="{00000001-A11F-47C0-B834-35692D98B410}"/>
              </c:ext>
            </c:extLst>
          </c:dPt>
          <c:dPt>
            <c:idx val="1"/>
            <c:invertIfNegative val="0"/>
            <c:bubble3D val="0"/>
            <c:spPr>
              <a:solidFill>
                <a:srgbClr val="0095AA"/>
              </a:solidFill>
              <a:ln>
                <a:noFill/>
              </a:ln>
              <a:effectLst/>
            </c:spPr>
            <c:extLst>
              <c:ext xmlns:c16="http://schemas.microsoft.com/office/drawing/2014/chart" uri="{C3380CC4-5D6E-409C-BE32-E72D297353CC}">
                <c16:uniqueId val="{00000003-A11F-47C0-B834-35692D98B410}"/>
              </c:ext>
            </c:extLst>
          </c:dPt>
          <c:dLbls>
            <c:dLbl>
              <c:idx val="0"/>
              <c:layout>
                <c:manualLayout>
                  <c:x val="0"/>
                  <c:y val="0.24644444444444441"/>
                </c:manualLayout>
              </c:layout>
              <c:tx>
                <c:rich>
                  <a:bodyPr/>
                  <a:lstStyle/>
                  <a:p>
                    <a:fld id="{A64EB733-A096-419F-8913-CB55B20534EC}" type="VALUE">
                      <a:rPr lang="en-US" altLang="ja-JP" sz="1600" b="0"/>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11F-47C0-B834-35692D98B410}"/>
                </c:ext>
              </c:extLst>
            </c:dLbl>
            <c:dLbl>
              <c:idx val="1"/>
              <c:layout>
                <c:manualLayout>
                  <c:x val="0"/>
                  <c:y val="0.24012500000000001"/>
                </c:manualLayout>
              </c:layout>
              <c:tx>
                <c:rich>
                  <a:bodyPr/>
                  <a:lstStyle/>
                  <a:p>
                    <a:fld id="{9B548A5C-268E-4324-8FF6-92265B89B2D7}" type="VALUE">
                      <a:rPr lang="en-US" altLang="ja-JP" sz="1600" b="1">
                        <a:solidFill>
                          <a:schemeClr val="bg1"/>
                        </a:solidFill>
                      </a:rPr>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11F-47C0-B834-35692D98B41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Yu Gothic Pr6N B" panose="020B0400000000000000" pitchFamily="34" charset="-128"/>
                    <a:ea typeface="Yu Gothic Pr6N B" panose="020B0400000000000000" pitchFamily="34"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学習開始前</c:v>
                </c:pt>
                <c:pt idx="1">
                  <c:v>学習後</c:v>
                </c:pt>
              </c:strCache>
            </c:strRef>
          </c:cat>
          <c:val>
            <c:numRef>
              <c:f>Sheet1!$B$2:$B$3</c:f>
              <c:numCache>
                <c:formatCode>General</c:formatCode>
                <c:ptCount val="2"/>
                <c:pt idx="0">
                  <c:v>58</c:v>
                </c:pt>
                <c:pt idx="1">
                  <c:v>85</c:v>
                </c:pt>
              </c:numCache>
            </c:numRef>
          </c:val>
          <c:extLst>
            <c:ext xmlns:c16="http://schemas.microsoft.com/office/drawing/2014/chart" uri="{C3380CC4-5D6E-409C-BE32-E72D297353CC}">
              <c16:uniqueId val="{00000004-A11F-47C0-B834-35692D98B410}"/>
            </c:ext>
          </c:extLst>
        </c:ser>
        <c:dLbls>
          <c:dLblPos val="outEnd"/>
          <c:showLegendKey val="0"/>
          <c:showVal val="1"/>
          <c:showCatName val="0"/>
          <c:showSerName val="0"/>
          <c:showPercent val="0"/>
          <c:showBubbleSize val="0"/>
        </c:dLbls>
        <c:gapWidth val="137"/>
        <c:overlap val="2"/>
        <c:axId val="1986999120"/>
        <c:axId val="1987008688"/>
      </c:barChart>
      <c:catAx>
        <c:axId val="198699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7008688"/>
        <c:crosses val="autoZero"/>
        <c:auto val="1"/>
        <c:lblAlgn val="ctr"/>
        <c:lblOffset val="100"/>
        <c:noMultiLvlLbl val="0"/>
      </c:catAx>
      <c:valAx>
        <c:axId val="1987008688"/>
        <c:scaling>
          <c:orientation val="minMax"/>
          <c:max val="100"/>
          <c:min val="0"/>
        </c:scaling>
        <c:delete val="1"/>
        <c:axPos val="l"/>
        <c:numFmt formatCode="General" sourceLinked="1"/>
        <c:majorTickMark val="none"/>
        <c:minorTickMark val="none"/>
        <c:tickLblPos val="nextTo"/>
        <c:crossAx val="1986999120"/>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04969633974762"/>
          <c:y val="0.11770495252486347"/>
          <c:w val="0.72632458609133421"/>
          <c:h val="0.60448485933953"/>
        </c:manualLayout>
      </c:layout>
      <c:barChart>
        <c:barDir val="col"/>
        <c:grouping val="clustered"/>
        <c:varyColors val="0"/>
        <c:ser>
          <c:idx val="0"/>
          <c:order val="0"/>
          <c:tx>
            <c:strRef>
              <c:f>Sheet1!$B$1</c:f>
              <c:strCache>
                <c:ptCount val="1"/>
                <c:pt idx="0">
                  <c:v>列1</c:v>
                </c:pt>
              </c:strCache>
            </c:strRef>
          </c:tx>
          <c:spPr>
            <a:solidFill>
              <a:schemeClr val="accent1"/>
            </a:solidFill>
            <a:ln>
              <a:noFill/>
            </a:ln>
            <a:effectLst/>
          </c:spPr>
          <c:invertIfNegative val="0"/>
          <c:dPt>
            <c:idx val="0"/>
            <c:invertIfNegative val="0"/>
            <c:bubble3D val="0"/>
            <c:spPr>
              <a:solidFill>
                <a:schemeClr val="bg1">
                  <a:lumMod val="85000"/>
                </a:schemeClr>
              </a:solidFill>
              <a:ln>
                <a:noFill/>
              </a:ln>
              <a:effectLst/>
            </c:spPr>
            <c:extLst>
              <c:ext xmlns:c16="http://schemas.microsoft.com/office/drawing/2014/chart" uri="{C3380CC4-5D6E-409C-BE32-E72D297353CC}">
                <c16:uniqueId val="{00000001-AB5E-4CF2-94C7-DC35DDD9FD67}"/>
              </c:ext>
            </c:extLst>
          </c:dPt>
          <c:dPt>
            <c:idx val="1"/>
            <c:invertIfNegative val="0"/>
            <c:bubble3D val="0"/>
            <c:spPr>
              <a:solidFill>
                <a:srgbClr val="0095AA"/>
              </a:solidFill>
              <a:ln>
                <a:noFill/>
              </a:ln>
              <a:effectLst/>
            </c:spPr>
            <c:extLst>
              <c:ext xmlns:c16="http://schemas.microsoft.com/office/drawing/2014/chart" uri="{C3380CC4-5D6E-409C-BE32-E72D297353CC}">
                <c16:uniqueId val="{00000003-AB5E-4CF2-94C7-DC35DDD9FD67}"/>
              </c:ext>
            </c:extLst>
          </c:dPt>
          <c:dLbls>
            <c:dLbl>
              <c:idx val="0"/>
              <c:layout>
                <c:manualLayout>
                  <c:x val="2.527763692516758E-7"/>
                  <c:y val="0.26234392673848717"/>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Yu Gothic Pr6N D" panose="020B0400000000000000" pitchFamily="34" charset="-128"/>
                        <a:ea typeface="Yu Gothic Pr6N D" panose="020B0400000000000000" pitchFamily="34" charset="-128"/>
                        <a:cs typeface="+mn-cs"/>
                      </a:defRPr>
                    </a:pPr>
                    <a:fld id="{5A96A90F-00A0-43C7-8324-AA9B0B3A488B}" type="VALUE">
                      <a:rPr lang="en-US" altLang="ja-JP" sz="1600" b="1" i="0">
                        <a:latin typeface="Yu Gothic Pr6N D" panose="020B0400000000000000" pitchFamily="34" charset="-128"/>
                        <a:ea typeface="Yu Gothic Pr6N D" panose="020B0400000000000000" pitchFamily="34" charset="-128"/>
                      </a:rPr>
                      <a:pPr>
                        <a:defRPr sz="1050" b="1">
                          <a:latin typeface="Yu Gothic Pr6N D" panose="020B0400000000000000" pitchFamily="34" charset="-128"/>
                          <a:ea typeface="Yu Gothic Pr6N D" panose="020B0400000000000000" pitchFamily="34" charset="-128"/>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Yu Gothic Pr6N D" panose="020B0400000000000000" pitchFamily="34" charset="-128"/>
                      <a:ea typeface="Yu Gothic Pr6N D" panose="020B0400000000000000" pitchFamily="34"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17431306757774"/>
                      <c:h val="0.25423650712366141"/>
                    </c:manualLayout>
                  </c15:layout>
                  <c15:dlblFieldTable/>
                  <c15:showDataLabelsRange val="0"/>
                </c:ext>
                <c:ext xmlns:c16="http://schemas.microsoft.com/office/drawing/2014/chart" uri="{C3380CC4-5D6E-409C-BE32-E72D297353CC}">
                  <c16:uniqueId val="{00000001-AB5E-4CF2-94C7-DC35DDD9FD67}"/>
                </c:ext>
              </c:extLst>
            </c:dLbl>
            <c:dLbl>
              <c:idx val="1"/>
              <c:layout>
                <c:manualLayout>
                  <c:x val="3.15510164086478E-7"/>
                  <c:y val="0.1630854172503739"/>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Yu Gothic Pr6N D" panose="020B0400000000000000" pitchFamily="34" charset="-128"/>
                        <a:ea typeface="Yu Gothic Pr6N D" panose="020B0400000000000000" pitchFamily="34" charset="-128"/>
                        <a:cs typeface="+mn-cs"/>
                      </a:defRPr>
                    </a:pPr>
                    <a:fld id="{24744ED0-E25E-4563-A33F-155D531D0492}" type="VALUE">
                      <a:rPr lang="en-US" altLang="ja-JP" sz="1600" b="1" i="0">
                        <a:latin typeface="Yu Gothic Pr6N D" panose="020B0400000000000000" pitchFamily="34" charset="-128"/>
                        <a:ea typeface="Yu Gothic Pr6N D" panose="020B0400000000000000" pitchFamily="34" charset="-128"/>
                      </a:rPr>
                      <a:pPr>
                        <a:defRPr b="1">
                          <a:solidFill>
                            <a:schemeClr val="bg1"/>
                          </a:solidFill>
                          <a:latin typeface="Yu Gothic Pr6N D" panose="020B0400000000000000" pitchFamily="34" charset="-128"/>
                          <a:ea typeface="Yu Gothic Pr6N D" panose="020B0400000000000000" pitchFamily="34" charset="-128"/>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Yu Gothic Pr6N D" panose="020B0400000000000000" pitchFamily="34" charset="-128"/>
                      <a:ea typeface="Yu Gothic Pr6N D" panose="020B0400000000000000" pitchFamily="34"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9207249161531739"/>
                      <c:h val="0.16919239253538743"/>
                    </c:manualLayout>
                  </c15:layout>
                  <c15:dlblFieldTable/>
                  <c15:showDataLabelsRange val="0"/>
                </c:ext>
                <c:ext xmlns:c16="http://schemas.microsoft.com/office/drawing/2014/chart" uri="{C3380CC4-5D6E-409C-BE32-E72D297353CC}">
                  <c16:uniqueId val="{00000003-AB5E-4CF2-94C7-DC35DDD9FD6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Yu Gothic Pr6N D" panose="020B0400000000000000" pitchFamily="34" charset="-128"/>
                    <a:ea typeface="Yu Gothic Pr6N D" panose="020B0400000000000000" pitchFamily="34" charset="-128"/>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学習開始前</c:v>
                </c:pt>
                <c:pt idx="1">
                  <c:v>学習後</c:v>
                </c:pt>
              </c:strCache>
            </c:strRef>
          </c:cat>
          <c:val>
            <c:numRef>
              <c:f>Sheet1!$B$2:$B$3</c:f>
              <c:numCache>
                <c:formatCode>General</c:formatCode>
                <c:ptCount val="2"/>
                <c:pt idx="0">
                  <c:v>82</c:v>
                </c:pt>
                <c:pt idx="1">
                  <c:v>100</c:v>
                </c:pt>
              </c:numCache>
            </c:numRef>
          </c:val>
          <c:extLst>
            <c:ext xmlns:c16="http://schemas.microsoft.com/office/drawing/2014/chart" uri="{C3380CC4-5D6E-409C-BE32-E72D297353CC}">
              <c16:uniqueId val="{00000004-AB5E-4CF2-94C7-DC35DDD9FD67}"/>
            </c:ext>
          </c:extLst>
        </c:ser>
        <c:dLbls>
          <c:dLblPos val="inEnd"/>
          <c:showLegendKey val="0"/>
          <c:showVal val="1"/>
          <c:showCatName val="0"/>
          <c:showSerName val="0"/>
          <c:showPercent val="0"/>
          <c:showBubbleSize val="0"/>
        </c:dLbls>
        <c:gapWidth val="137"/>
        <c:overlap val="2"/>
        <c:axId val="1986999120"/>
        <c:axId val="1987008688"/>
      </c:barChart>
      <c:catAx>
        <c:axId val="198699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7008688"/>
        <c:crosses val="autoZero"/>
        <c:auto val="1"/>
        <c:lblAlgn val="ctr"/>
        <c:lblOffset val="100"/>
        <c:noMultiLvlLbl val="0"/>
      </c:catAx>
      <c:valAx>
        <c:axId val="1987008688"/>
        <c:scaling>
          <c:orientation val="minMax"/>
          <c:max val="100"/>
        </c:scaling>
        <c:delete val="1"/>
        <c:axPos val="l"/>
        <c:numFmt formatCode="General" sourceLinked="1"/>
        <c:majorTickMark val="none"/>
        <c:minorTickMark val="none"/>
        <c:tickLblPos val="nextTo"/>
        <c:crossAx val="1986999120"/>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04969633974762"/>
          <c:y val="0.11770495252486347"/>
          <c:w val="0.72632458609133421"/>
          <c:h val="0.60448485933953"/>
        </c:manualLayout>
      </c:layout>
      <c:barChart>
        <c:barDir val="col"/>
        <c:grouping val="clustered"/>
        <c:varyColors val="0"/>
        <c:ser>
          <c:idx val="0"/>
          <c:order val="0"/>
          <c:tx>
            <c:strRef>
              <c:f>Sheet1!$B$1</c:f>
              <c:strCache>
                <c:ptCount val="1"/>
                <c:pt idx="0">
                  <c:v>列1</c:v>
                </c:pt>
              </c:strCache>
            </c:strRef>
          </c:tx>
          <c:spPr>
            <a:solidFill>
              <a:schemeClr val="accent1"/>
            </a:solidFill>
            <a:ln>
              <a:noFill/>
            </a:ln>
            <a:effectLst/>
          </c:spPr>
          <c:invertIfNegative val="0"/>
          <c:dPt>
            <c:idx val="0"/>
            <c:invertIfNegative val="0"/>
            <c:bubble3D val="0"/>
            <c:spPr>
              <a:solidFill>
                <a:schemeClr val="bg1">
                  <a:lumMod val="85000"/>
                </a:schemeClr>
              </a:solidFill>
              <a:ln>
                <a:noFill/>
              </a:ln>
              <a:effectLst/>
            </c:spPr>
            <c:extLst>
              <c:ext xmlns:c16="http://schemas.microsoft.com/office/drawing/2014/chart" uri="{C3380CC4-5D6E-409C-BE32-E72D297353CC}">
                <c16:uniqueId val="{00000001-4DEC-479B-8989-20902CEE7CF9}"/>
              </c:ext>
            </c:extLst>
          </c:dPt>
          <c:dPt>
            <c:idx val="1"/>
            <c:invertIfNegative val="0"/>
            <c:bubble3D val="0"/>
            <c:spPr>
              <a:solidFill>
                <a:srgbClr val="0095AA"/>
              </a:solidFill>
              <a:ln>
                <a:noFill/>
              </a:ln>
              <a:effectLst/>
            </c:spPr>
            <c:extLst>
              <c:ext xmlns:c16="http://schemas.microsoft.com/office/drawing/2014/chart" uri="{C3380CC4-5D6E-409C-BE32-E72D297353CC}">
                <c16:uniqueId val="{00000003-4DEC-479B-8989-20902CEE7CF9}"/>
              </c:ext>
            </c:extLst>
          </c:dPt>
          <c:dLbls>
            <c:dLbl>
              <c:idx val="0"/>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r>
                      <a:rPr lang="en-US" altLang="ja-JP" sz="1600" dirty="0"/>
                      <a:t>56</a:t>
                    </a:r>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extLst>
                <c:ext xmlns:c15="http://schemas.microsoft.com/office/drawing/2012/chart" uri="{CE6537A1-D6FC-4f65-9D91-7224C49458BB}">
                  <c15:layout>
                    <c:manualLayout>
                      <c:w val="0.17049357290936287"/>
                      <c:h val="0.25423639235620371"/>
                    </c:manualLayout>
                  </c15:layout>
                  <c15:showDataLabelsRange val="0"/>
                </c:ext>
                <c:ext xmlns:c16="http://schemas.microsoft.com/office/drawing/2014/chart" uri="{C3380CC4-5D6E-409C-BE32-E72D297353CC}">
                  <c16:uniqueId val="{00000001-4DEC-479B-8989-20902CEE7CF9}"/>
                </c:ext>
              </c:extLst>
            </c:dLbl>
            <c:dLbl>
              <c:idx val="1"/>
              <c:layout>
                <c:manualLayout>
                  <c:x val="2.527763692516758E-7"/>
                  <c:y val="0.22111128596281804"/>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fld id="{E1F3345A-B015-419C-8A93-84D16C8B2135}" type="VALUE">
                      <a:rPr lang="en-US" altLang="ja-JP" sz="1600"/>
                      <a:pPr>
                        <a:defRPr b="1">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279609591953218"/>
                      <c:h val="0.18798606480197463"/>
                    </c:manualLayout>
                  </c15:layout>
                  <c15:dlblFieldTable/>
                  <c15:showDataLabelsRange val="0"/>
                </c:ext>
                <c:ext xmlns:c16="http://schemas.microsoft.com/office/drawing/2014/chart" uri="{C3380CC4-5D6E-409C-BE32-E72D297353CC}">
                  <c16:uniqueId val="{00000003-4DEC-479B-8989-20902CEE7C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学習開始前</c:v>
                </c:pt>
                <c:pt idx="1">
                  <c:v>学習後</c:v>
                </c:pt>
              </c:strCache>
            </c:strRef>
          </c:cat>
          <c:val>
            <c:numRef>
              <c:f>Sheet1!$B$2:$B$3</c:f>
              <c:numCache>
                <c:formatCode>General</c:formatCode>
                <c:ptCount val="2"/>
                <c:pt idx="0">
                  <c:v>58</c:v>
                </c:pt>
                <c:pt idx="1">
                  <c:v>86</c:v>
                </c:pt>
              </c:numCache>
            </c:numRef>
          </c:val>
          <c:extLst>
            <c:ext xmlns:c16="http://schemas.microsoft.com/office/drawing/2014/chart" uri="{C3380CC4-5D6E-409C-BE32-E72D297353CC}">
              <c16:uniqueId val="{00000004-4DEC-479B-8989-20902CEE7CF9}"/>
            </c:ext>
          </c:extLst>
        </c:ser>
        <c:dLbls>
          <c:dLblPos val="inEnd"/>
          <c:showLegendKey val="0"/>
          <c:showVal val="1"/>
          <c:showCatName val="0"/>
          <c:showSerName val="0"/>
          <c:showPercent val="0"/>
          <c:showBubbleSize val="0"/>
        </c:dLbls>
        <c:gapWidth val="137"/>
        <c:overlap val="2"/>
        <c:axId val="1986999120"/>
        <c:axId val="1987008688"/>
      </c:barChart>
      <c:catAx>
        <c:axId val="198699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7008688"/>
        <c:crosses val="autoZero"/>
        <c:auto val="1"/>
        <c:lblAlgn val="ctr"/>
        <c:lblOffset val="100"/>
        <c:noMultiLvlLbl val="0"/>
      </c:catAx>
      <c:valAx>
        <c:axId val="1987008688"/>
        <c:scaling>
          <c:orientation val="minMax"/>
          <c:max val="100"/>
        </c:scaling>
        <c:delete val="1"/>
        <c:axPos val="l"/>
        <c:numFmt formatCode="General" sourceLinked="1"/>
        <c:majorTickMark val="none"/>
        <c:minorTickMark val="none"/>
        <c:tickLblPos val="nextTo"/>
        <c:crossAx val="1986999120"/>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04969633974762"/>
          <c:y val="0.11770495252486347"/>
          <c:w val="0.72632458609133421"/>
          <c:h val="0.60448485933953"/>
        </c:manualLayout>
      </c:layout>
      <c:barChart>
        <c:barDir val="col"/>
        <c:grouping val="clustered"/>
        <c:varyColors val="0"/>
        <c:ser>
          <c:idx val="0"/>
          <c:order val="0"/>
          <c:tx>
            <c:strRef>
              <c:f>Sheet1!$B$1</c:f>
              <c:strCache>
                <c:ptCount val="1"/>
                <c:pt idx="0">
                  <c:v>列1</c:v>
                </c:pt>
              </c:strCache>
            </c:strRef>
          </c:tx>
          <c:spPr>
            <a:solidFill>
              <a:schemeClr val="accent1"/>
            </a:solidFill>
            <a:ln>
              <a:noFill/>
            </a:ln>
            <a:effectLst/>
          </c:spPr>
          <c:invertIfNegative val="0"/>
          <c:dPt>
            <c:idx val="0"/>
            <c:invertIfNegative val="0"/>
            <c:bubble3D val="0"/>
            <c:spPr>
              <a:solidFill>
                <a:schemeClr val="bg1">
                  <a:lumMod val="85000"/>
                </a:schemeClr>
              </a:solidFill>
              <a:ln>
                <a:noFill/>
              </a:ln>
              <a:effectLst/>
            </c:spPr>
            <c:extLst>
              <c:ext xmlns:c16="http://schemas.microsoft.com/office/drawing/2014/chart" uri="{C3380CC4-5D6E-409C-BE32-E72D297353CC}">
                <c16:uniqueId val="{00000001-946F-4846-9DFC-F5E44FB9BD33}"/>
              </c:ext>
            </c:extLst>
          </c:dPt>
          <c:dPt>
            <c:idx val="1"/>
            <c:invertIfNegative val="0"/>
            <c:bubble3D val="0"/>
            <c:spPr>
              <a:solidFill>
                <a:srgbClr val="0095AA"/>
              </a:solidFill>
              <a:ln>
                <a:noFill/>
              </a:ln>
              <a:effectLst/>
            </c:spPr>
            <c:extLst>
              <c:ext xmlns:c16="http://schemas.microsoft.com/office/drawing/2014/chart" uri="{C3380CC4-5D6E-409C-BE32-E72D297353CC}">
                <c16:uniqueId val="{00000003-946F-4846-9DFC-F5E44FB9BD33}"/>
              </c:ext>
            </c:extLst>
          </c:dPt>
          <c:dLbls>
            <c:dLbl>
              <c:idx val="0"/>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CED1A337-9142-4A10-AE46-6461A11CEF6B}" type="VALUE">
                      <a:rPr lang="en-US" altLang="ja-JP" sz="1600" b="0"/>
                      <a:pPr>
                        <a:defRPr sz="1050"/>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extLst>
                <c:ext xmlns:c15="http://schemas.microsoft.com/office/drawing/2012/chart" uri="{CE6537A1-D6FC-4f65-9D91-7224C49458BB}">
                  <c15:layout>
                    <c:manualLayout>
                      <c:w val="0.17049357290936287"/>
                      <c:h val="0.25423639235620371"/>
                    </c:manualLayout>
                  </c15:layout>
                  <c15:dlblFieldTable/>
                  <c15:showDataLabelsRange val="0"/>
                </c:ext>
                <c:ext xmlns:c16="http://schemas.microsoft.com/office/drawing/2014/chart" uri="{C3380CC4-5D6E-409C-BE32-E72D297353CC}">
                  <c16:uniqueId val="{00000001-946F-4846-9DFC-F5E44FB9BD33}"/>
                </c:ext>
              </c:extLst>
            </c:dLbl>
            <c:dLbl>
              <c:idx val="1"/>
              <c:layout>
                <c:manualLayout>
                  <c:x val="2.527763692516758E-7"/>
                  <c:y val="0.22111128596281804"/>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fld id="{E1F3345A-B015-419C-8A93-84D16C8B2135}" type="VALUE">
                      <a:rPr lang="en-US" altLang="ja-JP" sz="1600"/>
                      <a:pPr>
                        <a:defRPr b="1">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279609591953218"/>
                      <c:h val="0.18798606480197463"/>
                    </c:manualLayout>
                  </c15:layout>
                  <c15:dlblFieldTable/>
                  <c15:showDataLabelsRange val="0"/>
                </c:ext>
                <c:ext xmlns:c16="http://schemas.microsoft.com/office/drawing/2014/chart" uri="{C3380CC4-5D6E-409C-BE32-E72D297353CC}">
                  <c16:uniqueId val="{00000003-946F-4846-9DFC-F5E44FB9BD3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学習開始前</c:v>
                </c:pt>
                <c:pt idx="1">
                  <c:v>学習後</c:v>
                </c:pt>
              </c:strCache>
            </c:strRef>
          </c:cat>
          <c:val>
            <c:numRef>
              <c:f>Sheet1!$B$2:$B$3</c:f>
              <c:numCache>
                <c:formatCode>General</c:formatCode>
                <c:ptCount val="2"/>
                <c:pt idx="0">
                  <c:v>39</c:v>
                </c:pt>
                <c:pt idx="1">
                  <c:v>79</c:v>
                </c:pt>
              </c:numCache>
            </c:numRef>
          </c:val>
          <c:extLst>
            <c:ext xmlns:c16="http://schemas.microsoft.com/office/drawing/2014/chart" uri="{C3380CC4-5D6E-409C-BE32-E72D297353CC}">
              <c16:uniqueId val="{00000004-946F-4846-9DFC-F5E44FB9BD33}"/>
            </c:ext>
          </c:extLst>
        </c:ser>
        <c:dLbls>
          <c:dLblPos val="inEnd"/>
          <c:showLegendKey val="0"/>
          <c:showVal val="1"/>
          <c:showCatName val="0"/>
          <c:showSerName val="0"/>
          <c:showPercent val="0"/>
          <c:showBubbleSize val="0"/>
        </c:dLbls>
        <c:gapWidth val="137"/>
        <c:overlap val="2"/>
        <c:axId val="1986999120"/>
        <c:axId val="1987008688"/>
      </c:barChart>
      <c:catAx>
        <c:axId val="198699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7008688"/>
        <c:crosses val="autoZero"/>
        <c:auto val="1"/>
        <c:lblAlgn val="ctr"/>
        <c:lblOffset val="100"/>
        <c:noMultiLvlLbl val="0"/>
      </c:catAx>
      <c:valAx>
        <c:axId val="1987008688"/>
        <c:scaling>
          <c:orientation val="minMax"/>
          <c:max val="100"/>
        </c:scaling>
        <c:delete val="1"/>
        <c:axPos val="l"/>
        <c:numFmt formatCode="General" sourceLinked="1"/>
        <c:majorTickMark val="none"/>
        <c:minorTickMark val="none"/>
        <c:tickLblPos val="nextTo"/>
        <c:crossAx val="1986999120"/>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DF5E1BA-34D5-B942-A9AA-6A17C50578B0}"/>
              </a:ext>
            </a:extLst>
          </p:cNvPr>
          <p:cNvSpPr>
            <a:spLocks noGrp="1"/>
          </p:cNvSpPr>
          <p:nvPr>
            <p:ph type="hdr" sz="quarter"/>
          </p:nvPr>
        </p:nvSpPr>
        <p:spPr>
          <a:xfrm>
            <a:off x="0" y="2"/>
            <a:ext cx="2918831" cy="495028"/>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BEC4E3E-161F-CD4B-B071-3C0069742A7F}"/>
              </a:ext>
            </a:extLst>
          </p:cNvPr>
          <p:cNvSpPr>
            <a:spLocks noGrp="1"/>
          </p:cNvSpPr>
          <p:nvPr>
            <p:ph type="dt" sz="quarter" idx="1"/>
          </p:nvPr>
        </p:nvSpPr>
        <p:spPr>
          <a:xfrm>
            <a:off x="3815374" y="2"/>
            <a:ext cx="2918831" cy="495028"/>
          </a:xfrm>
          <a:prstGeom prst="rect">
            <a:avLst/>
          </a:prstGeom>
        </p:spPr>
        <p:txBody>
          <a:bodyPr vert="horz" lIns="91420" tIns="45710" rIns="91420" bIns="45710" rtlCol="0"/>
          <a:lstStyle>
            <a:lvl1pPr algn="r">
              <a:defRPr sz="1200"/>
            </a:lvl1pPr>
          </a:lstStyle>
          <a:p>
            <a:fld id="{DFF326EB-D419-A24E-A4DF-DBA31AD6442C}" type="datetimeFigureOut">
              <a:rPr kumimoji="1" lang="ja-JP" altLang="en-US" smtClean="0"/>
              <a:t>2022/2/14</a:t>
            </a:fld>
            <a:endParaRPr kumimoji="1" lang="ja-JP" altLang="en-US"/>
          </a:p>
        </p:txBody>
      </p:sp>
      <p:sp>
        <p:nvSpPr>
          <p:cNvPr id="4" name="フッター プレースホルダー 3">
            <a:extLst>
              <a:ext uri="{FF2B5EF4-FFF2-40B4-BE49-F238E27FC236}">
                <a16:creationId xmlns:a16="http://schemas.microsoft.com/office/drawing/2014/main" id="{D8E8D7E2-ABA3-084B-AF70-E6D143769603}"/>
              </a:ext>
            </a:extLst>
          </p:cNvPr>
          <p:cNvSpPr>
            <a:spLocks noGrp="1"/>
          </p:cNvSpPr>
          <p:nvPr>
            <p:ph type="ftr" sz="quarter" idx="2"/>
          </p:nvPr>
        </p:nvSpPr>
        <p:spPr>
          <a:xfrm>
            <a:off x="0" y="9371287"/>
            <a:ext cx="2918831" cy="495028"/>
          </a:xfrm>
          <a:prstGeom prst="rect">
            <a:avLst/>
          </a:prstGeom>
        </p:spPr>
        <p:txBody>
          <a:bodyPr vert="horz" lIns="91420" tIns="45710" rIns="91420" bIns="4571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0AE318-6909-B642-828E-314F8AFB0E09}"/>
              </a:ext>
            </a:extLst>
          </p:cNvPr>
          <p:cNvSpPr>
            <a:spLocks noGrp="1"/>
          </p:cNvSpPr>
          <p:nvPr>
            <p:ph type="sldNum" sz="quarter" idx="3"/>
          </p:nvPr>
        </p:nvSpPr>
        <p:spPr>
          <a:xfrm>
            <a:off x="3815374" y="9371287"/>
            <a:ext cx="2918831" cy="495028"/>
          </a:xfrm>
          <a:prstGeom prst="rect">
            <a:avLst/>
          </a:prstGeom>
        </p:spPr>
        <p:txBody>
          <a:bodyPr vert="horz" lIns="91420" tIns="45710" rIns="91420" bIns="45710" rtlCol="0" anchor="b"/>
          <a:lstStyle>
            <a:lvl1pPr algn="r">
              <a:defRPr sz="1200"/>
            </a:lvl1pPr>
          </a:lstStyle>
          <a:p>
            <a:fld id="{DB392CD8-4C99-004F-94AB-D6DFA051E1CD}" type="slidenum">
              <a:rPr kumimoji="1" lang="ja-JP" altLang="en-US" smtClean="0"/>
              <a:t>‹#›</a:t>
            </a:fld>
            <a:endParaRPr kumimoji="1" lang="ja-JP" altLang="en-US"/>
          </a:p>
        </p:txBody>
      </p:sp>
    </p:spTree>
    <p:extLst>
      <p:ext uri="{BB962C8B-B14F-4D97-AF65-F5344CB8AC3E}">
        <p14:creationId xmlns:p14="http://schemas.microsoft.com/office/powerpoint/2010/main" val="647141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8"/>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2"/>
            <a:ext cx="2918831" cy="495028"/>
          </a:xfrm>
          <a:prstGeom prst="rect">
            <a:avLst/>
          </a:prstGeom>
        </p:spPr>
        <p:txBody>
          <a:bodyPr vert="horz" lIns="91420" tIns="45710" rIns="91420" bIns="45710" rtlCol="0"/>
          <a:lstStyle>
            <a:lvl1pPr algn="r">
              <a:defRPr sz="1200"/>
            </a:lvl1pPr>
          </a:lstStyle>
          <a:p>
            <a:fld id="{04F5C5EE-B2D4-FD48-A61E-932A135CC705}" type="datetimeFigureOut">
              <a:rPr kumimoji="1" lang="ja-JP" altLang="en-US" smtClean="0"/>
              <a:t>2022/2/14</a:t>
            </a:fld>
            <a:endParaRPr kumimoji="1" lang="ja-JP" altLang="en-US"/>
          </a:p>
        </p:txBody>
      </p:sp>
      <p:sp>
        <p:nvSpPr>
          <p:cNvPr id="4" name="スライド イメージ プレースホルダー 3"/>
          <p:cNvSpPr>
            <a:spLocks noGrp="1" noRot="1" noChangeAspect="1"/>
          </p:cNvSpPr>
          <p:nvPr>
            <p:ph type="sldImg" idx="2"/>
          </p:nvPr>
        </p:nvSpPr>
        <p:spPr>
          <a:xfrm>
            <a:off x="2201863" y="1233488"/>
            <a:ext cx="2332037" cy="3328987"/>
          </a:xfrm>
          <a:prstGeom prst="rect">
            <a:avLst/>
          </a:prstGeom>
          <a:noFill/>
          <a:ln w="12700">
            <a:solidFill>
              <a:prstClr val="black"/>
            </a:solidFill>
          </a:ln>
        </p:spPr>
        <p:txBody>
          <a:bodyPr vert="horz" lIns="91420" tIns="45710" rIns="91420" bIns="45710"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1"/>
          </a:xfrm>
          <a:prstGeom prst="rect">
            <a:avLst/>
          </a:prstGeom>
        </p:spPr>
        <p:txBody>
          <a:bodyPr vert="horz" lIns="91420" tIns="45710" rIns="91420"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7"/>
            <a:ext cx="2918831" cy="495028"/>
          </a:xfrm>
          <a:prstGeom prst="rect">
            <a:avLst/>
          </a:prstGeom>
        </p:spPr>
        <p:txBody>
          <a:bodyPr vert="horz" lIns="91420" tIns="45710" rIns="91420"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7"/>
            <a:ext cx="2918831" cy="495028"/>
          </a:xfrm>
          <a:prstGeom prst="rect">
            <a:avLst/>
          </a:prstGeom>
        </p:spPr>
        <p:txBody>
          <a:bodyPr vert="horz" lIns="91420" tIns="45710" rIns="91420" bIns="45710" rtlCol="0" anchor="b"/>
          <a:lstStyle>
            <a:lvl1pPr algn="r">
              <a:defRPr sz="1200"/>
            </a:lvl1pPr>
          </a:lstStyle>
          <a:p>
            <a:fld id="{C343BCE0-531F-1740-BECA-FC16CBFF9E74}" type="slidenum">
              <a:rPr kumimoji="1" lang="ja-JP" altLang="en-US" smtClean="0"/>
              <a:t>‹#›</a:t>
            </a:fld>
            <a:endParaRPr kumimoji="1" lang="ja-JP" altLang="en-US"/>
          </a:p>
        </p:txBody>
      </p:sp>
    </p:spTree>
    <p:extLst>
      <p:ext uri="{BB962C8B-B14F-4D97-AF65-F5344CB8AC3E}">
        <p14:creationId xmlns:p14="http://schemas.microsoft.com/office/powerpoint/2010/main" val="2008773127"/>
      </p:ext>
    </p:extLst>
  </p:cSld>
  <p:clrMap bg1="lt1" tx1="dk1" bg2="lt2" tx2="dk2" accent1="accent1" accent2="accent2" accent3="accent3" accent4="accent4" accent5="accent5" accent6="accent6" hlink="hlink" folHlink="folHlink"/>
  <p:notesStyle>
    <a:lvl1pPr marL="0" algn="l" defTabSz="767652" rtl="0" eaLnBrk="1" latinLnBrk="0" hangingPunct="1">
      <a:defRPr kumimoji="1" sz="1007" kern="1200">
        <a:solidFill>
          <a:schemeClr val="tx1"/>
        </a:solidFill>
        <a:latin typeface="+mn-lt"/>
        <a:ea typeface="+mn-ea"/>
        <a:cs typeface="+mn-cs"/>
      </a:defRPr>
    </a:lvl1pPr>
    <a:lvl2pPr marL="383827" algn="l" defTabSz="767652" rtl="0" eaLnBrk="1" latinLnBrk="0" hangingPunct="1">
      <a:defRPr kumimoji="1" sz="1007" kern="1200">
        <a:solidFill>
          <a:schemeClr val="tx1"/>
        </a:solidFill>
        <a:latin typeface="+mn-lt"/>
        <a:ea typeface="+mn-ea"/>
        <a:cs typeface="+mn-cs"/>
      </a:defRPr>
    </a:lvl2pPr>
    <a:lvl3pPr marL="767652" algn="l" defTabSz="767652" rtl="0" eaLnBrk="1" latinLnBrk="0" hangingPunct="1">
      <a:defRPr kumimoji="1" sz="1007" kern="1200">
        <a:solidFill>
          <a:schemeClr val="tx1"/>
        </a:solidFill>
        <a:latin typeface="+mn-lt"/>
        <a:ea typeface="+mn-ea"/>
        <a:cs typeface="+mn-cs"/>
      </a:defRPr>
    </a:lvl3pPr>
    <a:lvl4pPr marL="1151479" algn="l" defTabSz="767652" rtl="0" eaLnBrk="1" latinLnBrk="0" hangingPunct="1">
      <a:defRPr kumimoji="1" sz="1007" kern="1200">
        <a:solidFill>
          <a:schemeClr val="tx1"/>
        </a:solidFill>
        <a:latin typeface="+mn-lt"/>
        <a:ea typeface="+mn-ea"/>
        <a:cs typeface="+mn-cs"/>
      </a:defRPr>
    </a:lvl4pPr>
    <a:lvl5pPr marL="1535306" algn="l" defTabSz="767652" rtl="0" eaLnBrk="1" latinLnBrk="0" hangingPunct="1">
      <a:defRPr kumimoji="1" sz="1007" kern="1200">
        <a:solidFill>
          <a:schemeClr val="tx1"/>
        </a:solidFill>
        <a:latin typeface="+mn-lt"/>
        <a:ea typeface="+mn-ea"/>
        <a:cs typeface="+mn-cs"/>
      </a:defRPr>
    </a:lvl5pPr>
    <a:lvl6pPr marL="1919133" algn="l" defTabSz="767652" rtl="0" eaLnBrk="1" latinLnBrk="0" hangingPunct="1">
      <a:defRPr kumimoji="1" sz="1007" kern="1200">
        <a:solidFill>
          <a:schemeClr val="tx1"/>
        </a:solidFill>
        <a:latin typeface="+mn-lt"/>
        <a:ea typeface="+mn-ea"/>
        <a:cs typeface="+mn-cs"/>
      </a:defRPr>
    </a:lvl6pPr>
    <a:lvl7pPr marL="2302958" algn="l" defTabSz="767652" rtl="0" eaLnBrk="1" latinLnBrk="0" hangingPunct="1">
      <a:defRPr kumimoji="1" sz="1007" kern="1200">
        <a:solidFill>
          <a:schemeClr val="tx1"/>
        </a:solidFill>
        <a:latin typeface="+mn-lt"/>
        <a:ea typeface="+mn-ea"/>
        <a:cs typeface="+mn-cs"/>
      </a:defRPr>
    </a:lvl7pPr>
    <a:lvl8pPr marL="2686785" algn="l" defTabSz="767652" rtl="0" eaLnBrk="1" latinLnBrk="0" hangingPunct="1">
      <a:defRPr kumimoji="1" sz="1007" kern="1200">
        <a:solidFill>
          <a:schemeClr val="tx1"/>
        </a:solidFill>
        <a:latin typeface="+mn-lt"/>
        <a:ea typeface="+mn-ea"/>
        <a:cs typeface="+mn-cs"/>
      </a:defRPr>
    </a:lvl8pPr>
    <a:lvl9pPr marL="3070612" algn="l" defTabSz="767652" rtl="0" eaLnBrk="1" latinLnBrk="0" hangingPunct="1">
      <a:defRPr kumimoji="1" sz="10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準_本文">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C9172B-516F-4083-AA6D-7D47FFBC4E3C}"/>
              </a:ext>
            </a:extLst>
          </p:cNvPr>
          <p:cNvSpPr>
            <a:spLocks noGrp="1"/>
          </p:cNvSpPr>
          <p:nvPr>
            <p:ph type="title" hasCustomPrompt="1"/>
          </p:nvPr>
        </p:nvSpPr>
        <p:spPr>
          <a:xfrm>
            <a:off x="340157" y="589451"/>
            <a:ext cx="8571643" cy="479308"/>
          </a:xfrm>
          <a:prstGeom prst="rect">
            <a:avLst/>
          </a:prstGeom>
        </p:spPr>
        <p:txBody>
          <a:bodyPr lIns="0" tIns="0" rIns="0" bIns="0" anchor="t" anchorCtr="0">
            <a:noAutofit/>
          </a:bodyPr>
          <a:lstStyle>
            <a:lvl1pPr algn="l">
              <a:defRPr lang="ja-JP" altLang="en-US" sz="2045" b="0" i="0" spc="101" baseline="0" dirty="0">
                <a:solidFill>
                  <a:schemeClr val="tx1"/>
                </a:solidFill>
                <a:latin typeface="+mj-ea"/>
                <a:ea typeface="+mj-ea"/>
              </a:defRPr>
            </a:lvl1pPr>
          </a:lstStyle>
          <a:p>
            <a:pPr lvl="0" algn="l"/>
            <a:r>
              <a:rPr kumimoji="1" lang="ja-JP" altLang="en-US"/>
              <a:t>ページタイトルの書式設定</a:t>
            </a:r>
            <a:endParaRPr kumimoji="1" lang="ja-JP" altLang="en-US" dirty="0"/>
          </a:p>
        </p:txBody>
      </p:sp>
      <p:sp>
        <p:nvSpPr>
          <p:cNvPr id="3" name="テキスト プレースホルダー 4">
            <a:extLst>
              <a:ext uri="{FF2B5EF4-FFF2-40B4-BE49-F238E27FC236}">
                <a16:creationId xmlns:a16="http://schemas.microsoft.com/office/drawing/2014/main" id="{D08AAC67-4DA5-48E1-9934-77AE85FB1D54}"/>
              </a:ext>
            </a:extLst>
          </p:cNvPr>
          <p:cNvSpPr>
            <a:spLocks noGrp="1"/>
          </p:cNvSpPr>
          <p:nvPr>
            <p:ph type="body" sz="quarter" idx="10"/>
          </p:nvPr>
        </p:nvSpPr>
        <p:spPr>
          <a:xfrm>
            <a:off x="340155" y="1351414"/>
            <a:ext cx="4084065" cy="11271900"/>
          </a:xfrm>
          <a:prstGeom prst="rect">
            <a:avLst/>
          </a:prstGeom>
        </p:spPr>
        <p:txBody>
          <a:bodyPr lIns="0" tIns="0" rIns="0" bIns="0"/>
          <a:lstStyle>
            <a:lvl1pPr marL="326711" indent="-326711">
              <a:lnSpc>
                <a:spcPct val="130000"/>
              </a:lnSpc>
              <a:spcBef>
                <a:spcPts val="614"/>
              </a:spcBef>
              <a:spcAft>
                <a:spcPts val="0"/>
              </a:spcAft>
              <a:buFont typeface="Arial" panose="020B0604020202020204" pitchFamily="34" charset="0"/>
              <a:buChar char="•"/>
              <a:defRPr sz="1500" b="0" i="0">
                <a:solidFill>
                  <a:schemeClr val="tx1"/>
                </a:solidFill>
                <a:latin typeface="+mn-ea"/>
                <a:ea typeface="+mn-ea"/>
              </a:defRPr>
            </a:lvl1pPr>
            <a:lvl2pPr marL="707869" indent="-272262">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2pPr>
            <a:lvl3pPr marL="1089031" indent="-217805">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3pPr>
            <a:lvl4pPr marL="1524644" indent="-217805">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4pPr>
            <a:lvl5pPr marL="1960257" indent="-217805">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5pPr>
          </a:lstStyle>
          <a:p>
            <a:pPr lvl="0"/>
            <a:r>
              <a:rPr kumimoji="1" lang="ja-JP" altLang="en-US"/>
              <a:t>マスター </a:t>
            </a:r>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96955952-C1AF-0E49-B1F4-B41224F50102}"/>
              </a:ext>
            </a:extLst>
          </p:cNvPr>
          <p:cNvSpPr>
            <a:spLocks noGrp="1"/>
          </p:cNvSpPr>
          <p:nvPr>
            <p:ph type="body" sz="quarter" idx="12"/>
          </p:nvPr>
        </p:nvSpPr>
        <p:spPr>
          <a:xfrm>
            <a:off x="4827736" y="1351414"/>
            <a:ext cx="4074143" cy="11271900"/>
          </a:xfrm>
          <a:prstGeom prst="rect">
            <a:avLst/>
          </a:prstGeom>
        </p:spPr>
        <p:txBody>
          <a:bodyPr lIns="0" tIns="0" rIns="0" bIns="0"/>
          <a:lstStyle>
            <a:lvl1pPr marL="326711" indent="-326711">
              <a:lnSpc>
                <a:spcPct val="130000"/>
              </a:lnSpc>
              <a:spcBef>
                <a:spcPts val="614"/>
              </a:spcBef>
              <a:spcAft>
                <a:spcPts val="0"/>
              </a:spcAft>
              <a:buFont typeface="Arial" panose="020B0604020202020204" pitchFamily="34" charset="0"/>
              <a:buChar char="•"/>
              <a:defRPr sz="1500" b="0" i="0">
                <a:solidFill>
                  <a:schemeClr val="tx1"/>
                </a:solidFill>
                <a:latin typeface="+mn-ea"/>
                <a:ea typeface="+mn-ea"/>
              </a:defRPr>
            </a:lvl1pPr>
            <a:lvl2pPr marL="707869" indent="-272262">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2pPr>
            <a:lvl3pPr marL="1089031" indent="-217805">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3pPr>
            <a:lvl4pPr marL="1524644" indent="-217805">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4pPr>
            <a:lvl5pPr marL="1960257" indent="-217805">
              <a:lnSpc>
                <a:spcPct val="130000"/>
              </a:lnSpc>
              <a:spcBef>
                <a:spcPts val="0"/>
              </a:spcBef>
              <a:spcAft>
                <a:spcPts val="0"/>
              </a:spcAft>
              <a:buFont typeface="Arial" panose="020B0604020202020204" pitchFamily="34" charset="0"/>
              <a:buChar char="•"/>
              <a:defRPr sz="1500" b="0" i="0">
                <a:solidFill>
                  <a:schemeClr val="tx1"/>
                </a:solidFill>
                <a:latin typeface="+mn-ea"/>
                <a:ea typeface="+mn-ea"/>
              </a:defRPr>
            </a:lvl5pPr>
          </a:lstStyle>
          <a:p>
            <a:pPr lvl="0"/>
            <a:r>
              <a:rPr kumimoji="1" lang="ja-JP" altLang="en-US"/>
              <a:t>マスター </a:t>
            </a:r>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598656674"/>
      </p:ext>
    </p:extLst>
  </p:cSld>
  <p:clrMapOvr>
    <a:masterClrMapping/>
  </p:clrMapOvr>
  <p:extLst>
    <p:ext uri="{DCECCB84-F9BA-43D5-87BE-67443E8EF086}">
      <p15:sldGuideLst xmlns:p15="http://schemas.microsoft.com/office/powerpoint/2012/main">
        <p15:guide id="1" orient="horz" pos="7952">
          <p15:clr>
            <a:srgbClr val="FBAE40"/>
          </p15:clr>
        </p15:guide>
        <p15:guide id="2" pos="214">
          <p15:clr>
            <a:srgbClr val="FBAE40"/>
          </p15:clr>
        </p15:guide>
        <p15:guide id="3" pos="5614">
          <p15:clr>
            <a:srgbClr val="FBAE40"/>
          </p15:clr>
        </p15:guide>
        <p15:guide id="4" orient="horz" pos="4162">
          <p15:clr>
            <a:srgbClr val="FBAE40"/>
          </p15:clr>
        </p15:guide>
        <p15:guide id="5" pos="2914">
          <p15:clr>
            <a:srgbClr val="FBAE40"/>
          </p15:clr>
        </p15:guide>
        <p15:guide id="6" orient="horz" pos="371">
          <p15:clr>
            <a:srgbClr val="FBAE40"/>
          </p15:clr>
        </p15:guide>
        <p15:guide id="8" pos="2787">
          <p15:clr>
            <a:srgbClr val="FBAE40"/>
          </p15:clr>
        </p15:guide>
        <p15:guide id="9" pos="3041">
          <p15:clr>
            <a:srgbClr val="FBAE40"/>
          </p15:clr>
        </p15:guide>
        <p15:guide id="10" pos="1501">
          <p15:clr>
            <a:srgbClr val="FBAE40"/>
          </p15:clr>
        </p15:guide>
        <p15:guide id="11" pos="4327">
          <p15:clr>
            <a:srgbClr val="FBAE40"/>
          </p15:clr>
        </p15:guide>
        <p15:guide id="12" pos="1469">
          <p15:clr>
            <a:srgbClr val="FBAE40"/>
          </p15:clr>
        </p15:guide>
        <p15:guide id="13" pos="1532">
          <p15:clr>
            <a:srgbClr val="FBAE40"/>
          </p15:clr>
        </p15:guide>
        <p15:guide id="14" pos="4296">
          <p15:clr>
            <a:srgbClr val="FBAE40"/>
          </p15:clr>
        </p15:guide>
        <p15:guide id="15" pos="43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発展_中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1CDC1CA-850F-2E45-9153-B1FEEC3E6CEB}"/>
              </a:ext>
            </a:extLst>
          </p:cNvPr>
          <p:cNvSpPr/>
          <p:nvPr userDrawn="1"/>
        </p:nvSpPr>
        <p:spPr>
          <a:xfrm>
            <a:off x="1" y="0"/>
            <a:ext cx="9251950" cy="13212763"/>
          </a:xfrm>
          <a:prstGeom prst="rect">
            <a:avLst/>
          </a:prstGeom>
          <a:solidFill>
            <a:schemeClr val="accent3"/>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3564" tIns="46782" rIns="93564" bIns="46782" numCol="1" spcCol="0" rtlCol="0" fromWordArt="0" anchor="ctr" anchorCtr="0" forceAA="0" compatLnSpc="1">
            <a:prstTxWarp prst="textNoShape">
              <a:avLst/>
            </a:prstTxWarp>
            <a:noAutofit/>
          </a:bodyPr>
          <a:lstStyle/>
          <a:p>
            <a:pPr algn="ctr"/>
            <a:endParaRPr kumimoji="1" lang="ja-JP" altLang="en-US" sz="1391"/>
          </a:p>
        </p:txBody>
      </p:sp>
      <p:sp>
        <p:nvSpPr>
          <p:cNvPr id="7" name="テキスト プレースホルダー 6">
            <a:extLst>
              <a:ext uri="{FF2B5EF4-FFF2-40B4-BE49-F238E27FC236}">
                <a16:creationId xmlns:a16="http://schemas.microsoft.com/office/drawing/2014/main" id="{8AC14980-4089-244C-8C21-DA90B3EEFD2E}"/>
              </a:ext>
            </a:extLst>
          </p:cNvPr>
          <p:cNvSpPr>
            <a:spLocks noGrp="1"/>
          </p:cNvSpPr>
          <p:nvPr>
            <p:ph type="body" sz="quarter" idx="12" hasCustomPrompt="1"/>
          </p:nvPr>
        </p:nvSpPr>
        <p:spPr>
          <a:xfrm>
            <a:off x="363012" y="689192"/>
            <a:ext cx="8525928" cy="11557089"/>
          </a:xfrm>
          <a:prstGeom prst="rect">
            <a:avLst/>
          </a:prstGeom>
        </p:spPr>
        <p:txBody>
          <a:bodyPr lIns="0" tIns="0" rIns="0" bIns="0" anchor="ctr" anchorCtr="1"/>
          <a:lstStyle>
            <a:lvl1pPr marL="0" indent="0" algn="ctr">
              <a:lnSpc>
                <a:spcPct val="130000"/>
              </a:lnSpc>
              <a:spcBef>
                <a:spcPts val="0"/>
              </a:spcBef>
              <a:buNone/>
              <a:defRPr sz="2865" b="1" i="0" spc="308">
                <a:solidFill>
                  <a:schemeClr val="bg1"/>
                </a:solidFill>
                <a:latin typeface="Noto Sans CJK JP Bold" panose="020B0500000000000000" pitchFamily="34" charset="-128"/>
                <a:ea typeface="Noto Sans CJK JP Bold" panose="020B0500000000000000" pitchFamily="34" charset="-128"/>
              </a:defRPr>
            </a:lvl1pPr>
          </a:lstStyle>
          <a:p>
            <a:r>
              <a:rPr kumimoji="1" lang="ja-JP" altLang="en-US"/>
              <a:t>扉</a:t>
            </a:r>
          </a:p>
        </p:txBody>
      </p:sp>
    </p:spTree>
    <p:extLst>
      <p:ext uri="{BB962C8B-B14F-4D97-AF65-F5344CB8AC3E}">
        <p14:creationId xmlns:p14="http://schemas.microsoft.com/office/powerpoint/2010/main" val="669119072"/>
      </p:ext>
    </p:extLst>
  </p:cSld>
  <p:clrMapOvr>
    <a:masterClrMapping/>
  </p:clrMapOvr>
  <p:extLst>
    <p:ext uri="{DCECCB84-F9BA-43D5-87BE-67443E8EF086}">
      <p15:sldGuideLst xmlns:p15="http://schemas.microsoft.com/office/powerpoint/2012/main">
        <p15:guide id="1" orient="horz" pos="7715" userDrawn="1">
          <p15:clr>
            <a:srgbClr val="FBAE40"/>
          </p15:clr>
        </p15:guide>
        <p15:guide id="2" pos="229" userDrawn="1">
          <p15:clr>
            <a:srgbClr val="FBAE40"/>
          </p15:clr>
        </p15:guide>
        <p15:guide id="3" pos="5599" userDrawn="1">
          <p15:clr>
            <a:srgbClr val="FBAE40"/>
          </p15:clr>
        </p15:guide>
        <p15:guide id="4" orient="horz" pos="4162" userDrawn="1">
          <p15:clr>
            <a:srgbClr val="FBAE40"/>
          </p15:clr>
        </p15:guide>
        <p15:guide id="5" pos="2915" userDrawn="1">
          <p15:clr>
            <a:srgbClr val="FBAE40"/>
          </p15:clr>
        </p15:guide>
        <p15:guide id="6" orient="horz" pos="434" userDrawn="1">
          <p15:clr>
            <a:srgbClr val="FBAE40"/>
          </p15:clr>
        </p15:guide>
        <p15:guide id="7" orient="horz" pos="171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発展_無地">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768214"/>
      </p:ext>
    </p:extLst>
  </p:cSld>
  <p:clrMapOvr>
    <a:masterClrMapping/>
  </p:clrMapOvr>
  <p:extLst>
    <p:ext uri="{DCECCB84-F9BA-43D5-87BE-67443E8EF086}">
      <p15:sldGuideLst xmlns:p15="http://schemas.microsoft.com/office/powerpoint/2012/main">
        <p15:guide id="1" orient="horz" pos="7715" userDrawn="1">
          <p15:clr>
            <a:srgbClr val="FBAE40"/>
          </p15:clr>
        </p15:guide>
        <p15:guide id="2" pos="229" userDrawn="1">
          <p15:clr>
            <a:srgbClr val="FBAE40"/>
          </p15:clr>
        </p15:guide>
        <p15:guide id="3" pos="5599" userDrawn="1">
          <p15:clr>
            <a:srgbClr val="FBAE40"/>
          </p15:clr>
        </p15:guide>
        <p15:guide id="4" orient="horz" pos="4162" userDrawn="1">
          <p15:clr>
            <a:srgbClr val="FBAE40"/>
          </p15:clr>
        </p15:guide>
        <p15:guide id="5" pos="2915" userDrawn="1">
          <p15:clr>
            <a:srgbClr val="FBAE40"/>
          </p15:clr>
        </p15:guide>
        <p15:guide id="6" orient="horz" pos="434" userDrawn="1">
          <p15:clr>
            <a:srgbClr val="FBAE40"/>
          </p15:clr>
        </p15:guide>
        <p15:guide id="7" orient="horz" pos="171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0907656"/>
      </p:ext>
    </p:extLst>
  </p:cSld>
  <p:clrMap bg1="lt1" tx1="dk1" bg2="lt2" tx2="dk2" accent1="accent1" accent2="accent2" accent3="accent3" accent4="accent4" accent5="accent5" accent6="accent6" hlink="hlink" folHlink="folHlink"/>
  <p:sldLayoutIdLst>
    <p:sldLayoutId id="2147483653" r:id="rId1"/>
    <p:sldLayoutId id="2147483659" r:id="rId2"/>
    <p:sldLayoutId id="2147483658" r:id="rId3"/>
  </p:sldLayoutIdLst>
  <p:hf hdr="0" dt="0"/>
  <p:txStyles>
    <p:titleStyle>
      <a:lvl1pPr algn="ctr" defTabSz="435610" rtl="0" eaLnBrk="1" latinLnBrk="0" hangingPunct="1">
        <a:spcBef>
          <a:spcPct val="0"/>
        </a:spcBef>
        <a:buNone/>
        <a:defRPr kumimoji="1" sz="4199" kern="1200">
          <a:solidFill>
            <a:schemeClr val="tx1"/>
          </a:solidFill>
          <a:latin typeface="+mj-lt"/>
          <a:ea typeface="+mj-ea"/>
          <a:cs typeface="+mj-cs"/>
        </a:defRPr>
      </a:lvl1pPr>
    </p:titleStyle>
    <p:bodyStyle>
      <a:lvl1pPr marL="326711" indent="-326711" algn="l" defTabSz="435610" rtl="0" eaLnBrk="1" latinLnBrk="0" hangingPunct="1">
        <a:spcBef>
          <a:spcPct val="20000"/>
        </a:spcBef>
        <a:buFont typeface="Arial"/>
        <a:buChar char="•"/>
        <a:defRPr kumimoji="1" sz="3065" kern="1200">
          <a:solidFill>
            <a:schemeClr val="tx1"/>
          </a:solidFill>
          <a:latin typeface="+mn-lt"/>
          <a:ea typeface="+mn-ea"/>
          <a:cs typeface="+mn-cs"/>
        </a:defRPr>
      </a:lvl1pPr>
      <a:lvl2pPr marL="707869" indent="-272262" algn="l" defTabSz="435610" rtl="0" eaLnBrk="1" latinLnBrk="0" hangingPunct="1">
        <a:spcBef>
          <a:spcPct val="20000"/>
        </a:spcBef>
        <a:buFont typeface="Arial"/>
        <a:buChar char="–"/>
        <a:defRPr kumimoji="1" sz="2626" kern="1200">
          <a:solidFill>
            <a:schemeClr val="tx1"/>
          </a:solidFill>
          <a:latin typeface="+mn-lt"/>
          <a:ea typeface="+mn-ea"/>
          <a:cs typeface="+mn-cs"/>
        </a:defRPr>
      </a:lvl2pPr>
      <a:lvl3pPr marL="1089031" indent="-217805" algn="l" defTabSz="435610" rtl="0" eaLnBrk="1" latinLnBrk="0" hangingPunct="1">
        <a:spcBef>
          <a:spcPct val="20000"/>
        </a:spcBef>
        <a:buFont typeface="Arial"/>
        <a:buChar char="•"/>
        <a:defRPr kumimoji="1" sz="2274" kern="1200">
          <a:solidFill>
            <a:schemeClr val="tx1"/>
          </a:solidFill>
          <a:latin typeface="+mn-lt"/>
          <a:ea typeface="+mn-ea"/>
          <a:cs typeface="+mn-cs"/>
        </a:defRPr>
      </a:lvl3pPr>
      <a:lvl4pPr marL="1524644" indent="-217805" algn="l" defTabSz="435610" rtl="0" eaLnBrk="1" latinLnBrk="0" hangingPunct="1">
        <a:spcBef>
          <a:spcPct val="20000"/>
        </a:spcBef>
        <a:buFont typeface="Arial"/>
        <a:buChar char="–"/>
        <a:defRPr kumimoji="1" sz="1928" kern="1200">
          <a:solidFill>
            <a:schemeClr val="tx1"/>
          </a:solidFill>
          <a:latin typeface="+mn-lt"/>
          <a:ea typeface="+mn-ea"/>
          <a:cs typeface="+mn-cs"/>
        </a:defRPr>
      </a:lvl4pPr>
      <a:lvl5pPr marL="1960257" indent="-217805" algn="l" defTabSz="435610" rtl="0" eaLnBrk="1" latinLnBrk="0" hangingPunct="1">
        <a:spcBef>
          <a:spcPct val="20000"/>
        </a:spcBef>
        <a:buFont typeface="Arial"/>
        <a:buChar char="»"/>
        <a:defRPr kumimoji="1" sz="1928" kern="1200">
          <a:solidFill>
            <a:schemeClr val="tx1"/>
          </a:solidFill>
          <a:latin typeface="+mn-lt"/>
          <a:ea typeface="+mn-ea"/>
          <a:cs typeface="+mn-cs"/>
        </a:defRPr>
      </a:lvl5pPr>
      <a:lvl6pPr marL="2395871" indent="-217805" algn="l" defTabSz="435610" rtl="0" eaLnBrk="1" latinLnBrk="0" hangingPunct="1">
        <a:spcBef>
          <a:spcPct val="20000"/>
        </a:spcBef>
        <a:buFont typeface="Arial"/>
        <a:buChar char="•"/>
        <a:defRPr kumimoji="1" sz="1928" kern="1200">
          <a:solidFill>
            <a:schemeClr val="tx1"/>
          </a:solidFill>
          <a:latin typeface="+mn-lt"/>
          <a:ea typeface="+mn-ea"/>
          <a:cs typeface="+mn-cs"/>
        </a:defRPr>
      </a:lvl6pPr>
      <a:lvl7pPr marL="2831480" indent="-217805" algn="l" defTabSz="435610" rtl="0" eaLnBrk="1" latinLnBrk="0" hangingPunct="1">
        <a:spcBef>
          <a:spcPct val="20000"/>
        </a:spcBef>
        <a:buFont typeface="Arial"/>
        <a:buChar char="•"/>
        <a:defRPr kumimoji="1" sz="1928" kern="1200">
          <a:solidFill>
            <a:schemeClr val="tx1"/>
          </a:solidFill>
          <a:latin typeface="+mn-lt"/>
          <a:ea typeface="+mn-ea"/>
          <a:cs typeface="+mn-cs"/>
        </a:defRPr>
      </a:lvl7pPr>
      <a:lvl8pPr marL="3267094" indent="-217805" algn="l" defTabSz="435610" rtl="0" eaLnBrk="1" latinLnBrk="0" hangingPunct="1">
        <a:spcBef>
          <a:spcPct val="20000"/>
        </a:spcBef>
        <a:buFont typeface="Arial"/>
        <a:buChar char="•"/>
        <a:defRPr kumimoji="1" sz="1928" kern="1200">
          <a:solidFill>
            <a:schemeClr val="tx1"/>
          </a:solidFill>
          <a:latin typeface="+mn-lt"/>
          <a:ea typeface="+mn-ea"/>
          <a:cs typeface="+mn-cs"/>
        </a:defRPr>
      </a:lvl8pPr>
      <a:lvl9pPr marL="3702703" indent="-217805" algn="l" defTabSz="435610" rtl="0" eaLnBrk="1" latinLnBrk="0" hangingPunct="1">
        <a:spcBef>
          <a:spcPct val="20000"/>
        </a:spcBef>
        <a:buFont typeface="Arial"/>
        <a:buChar char="•"/>
        <a:defRPr kumimoji="1" sz="1928" kern="1200">
          <a:solidFill>
            <a:schemeClr val="tx1"/>
          </a:solidFill>
          <a:latin typeface="+mn-lt"/>
          <a:ea typeface="+mn-ea"/>
          <a:cs typeface="+mn-cs"/>
        </a:defRPr>
      </a:lvl9pPr>
    </p:bodyStyle>
    <p:otherStyle>
      <a:defPPr>
        <a:defRPr lang="ja-JP"/>
      </a:defPPr>
      <a:lvl1pPr marL="0" algn="l" defTabSz="435610" rtl="0" eaLnBrk="1" latinLnBrk="0" hangingPunct="1">
        <a:defRPr kumimoji="1" sz="1749" kern="1200">
          <a:solidFill>
            <a:schemeClr val="tx1"/>
          </a:solidFill>
          <a:latin typeface="+mn-lt"/>
          <a:ea typeface="+mn-ea"/>
          <a:cs typeface="+mn-cs"/>
        </a:defRPr>
      </a:lvl1pPr>
      <a:lvl2pPr marL="435610" algn="l" defTabSz="435610" rtl="0" eaLnBrk="1" latinLnBrk="0" hangingPunct="1">
        <a:defRPr kumimoji="1" sz="1749" kern="1200">
          <a:solidFill>
            <a:schemeClr val="tx1"/>
          </a:solidFill>
          <a:latin typeface="+mn-lt"/>
          <a:ea typeface="+mn-ea"/>
          <a:cs typeface="+mn-cs"/>
        </a:defRPr>
      </a:lvl2pPr>
      <a:lvl3pPr marL="871222" algn="l" defTabSz="435610" rtl="0" eaLnBrk="1" latinLnBrk="0" hangingPunct="1">
        <a:defRPr kumimoji="1" sz="1749" kern="1200">
          <a:solidFill>
            <a:schemeClr val="tx1"/>
          </a:solidFill>
          <a:latin typeface="+mn-lt"/>
          <a:ea typeface="+mn-ea"/>
          <a:cs typeface="+mn-cs"/>
        </a:defRPr>
      </a:lvl3pPr>
      <a:lvl4pPr marL="1306837" algn="l" defTabSz="435610" rtl="0" eaLnBrk="1" latinLnBrk="0" hangingPunct="1">
        <a:defRPr kumimoji="1" sz="1749" kern="1200">
          <a:solidFill>
            <a:schemeClr val="tx1"/>
          </a:solidFill>
          <a:latin typeface="+mn-lt"/>
          <a:ea typeface="+mn-ea"/>
          <a:cs typeface="+mn-cs"/>
        </a:defRPr>
      </a:lvl4pPr>
      <a:lvl5pPr marL="1742452" algn="l" defTabSz="435610" rtl="0" eaLnBrk="1" latinLnBrk="0" hangingPunct="1">
        <a:defRPr kumimoji="1" sz="1749" kern="1200">
          <a:solidFill>
            <a:schemeClr val="tx1"/>
          </a:solidFill>
          <a:latin typeface="+mn-lt"/>
          <a:ea typeface="+mn-ea"/>
          <a:cs typeface="+mn-cs"/>
        </a:defRPr>
      </a:lvl5pPr>
      <a:lvl6pPr marL="2178062" algn="l" defTabSz="435610" rtl="0" eaLnBrk="1" latinLnBrk="0" hangingPunct="1">
        <a:defRPr kumimoji="1" sz="1749" kern="1200">
          <a:solidFill>
            <a:schemeClr val="tx1"/>
          </a:solidFill>
          <a:latin typeface="+mn-lt"/>
          <a:ea typeface="+mn-ea"/>
          <a:cs typeface="+mn-cs"/>
        </a:defRPr>
      </a:lvl6pPr>
      <a:lvl7pPr marL="2613676" algn="l" defTabSz="435610" rtl="0" eaLnBrk="1" latinLnBrk="0" hangingPunct="1">
        <a:defRPr kumimoji="1" sz="1749" kern="1200">
          <a:solidFill>
            <a:schemeClr val="tx1"/>
          </a:solidFill>
          <a:latin typeface="+mn-lt"/>
          <a:ea typeface="+mn-ea"/>
          <a:cs typeface="+mn-cs"/>
        </a:defRPr>
      </a:lvl7pPr>
      <a:lvl8pPr marL="3049289" algn="l" defTabSz="435610" rtl="0" eaLnBrk="1" latinLnBrk="0" hangingPunct="1">
        <a:defRPr kumimoji="1" sz="1749" kern="1200">
          <a:solidFill>
            <a:schemeClr val="tx1"/>
          </a:solidFill>
          <a:latin typeface="+mn-lt"/>
          <a:ea typeface="+mn-ea"/>
          <a:cs typeface="+mn-cs"/>
        </a:defRPr>
      </a:lvl8pPr>
      <a:lvl9pPr marL="3484897" algn="l" defTabSz="435610" rtl="0" eaLnBrk="1" latinLnBrk="0" hangingPunct="1">
        <a:defRPr kumimoji="1" sz="17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10.emf"/><Relationship Id="rId5" Type="http://schemas.openxmlformats.org/officeDocument/2006/relationships/chart" Target="../charts/chart2.xml"/><Relationship Id="rId10" Type="http://schemas.openxmlformats.org/officeDocument/2006/relationships/chart" Target="../charts/chart4.xml"/><Relationship Id="rId4" Type="http://schemas.openxmlformats.org/officeDocument/2006/relationships/image" Target="../media/image9.sv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A12EDA0F-2F4C-FE4E-9916-599FC87EE36B}"/>
              </a:ext>
            </a:extLst>
          </p:cNvPr>
          <p:cNvPicPr>
            <a:picLocks noChangeAspect="1"/>
          </p:cNvPicPr>
          <p:nvPr/>
        </p:nvPicPr>
        <p:blipFill>
          <a:blip r:embed="rId2"/>
          <a:stretch>
            <a:fillRect/>
          </a:stretch>
        </p:blipFill>
        <p:spPr>
          <a:xfrm>
            <a:off x="2967265" y="925470"/>
            <a:ext cx="3554848" cy="1508038"/>
          </a:xfrm>
          <a:prstGeom prst="rect">
            <a:avLst/>
          </a:prstGeom>
        </p:spPr>
      </p:pic>
      <p:sp>
        <p:nvSpPr>
          <p:cNvPr id="68" name="正方形/長方形 67">
            <a:extLst>
              <a:ext uri="{FF2B5EF4-FFF2-40B4-BE49-F238E27FC236}">
                <a16:creationId xmlns:a16="http://schemas.microsoft.com/office/drawing/2014/main" id="{BB15CF29-2129-B846-804E-285852B92671}"/>
              </a:ext>
            </a:extLst>
          </p:cNvPr>
          <p:cNvSpPr/>
          <p:nvPr/>
        </p:nvSpPr>
        <p:spPr>
          <a:xfrm>
            <a:off x="0" y="516143"/>
            <a:ext cx="9251950" cy="78834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72000" tIns="0" rIns="72000" bIns="108000" numCol="1" spcCol="0" rtlCol="0" fromWordArt="0" anchor="ctr" anchorCtr="0" forceAA="0" compatLnSpc="1">
            <a:prstTxWarp prst="textNoShape">
              <a:avLst/>
            </a:prstTxWarp>
            <a:noAutofit/>
          </a:bodyPr>
          <a:lstStyle/>
          <a:p>
            <a:pPr>
              <a:lnSpc>
                <a:spcPct val="120000"/>
              </a:lnSpc>
            </a:pPr>
            <a:r>
              <a:rPr lang="ja-JP" altLang="en-US" sz="4000" b="1" dirty="0">
                <a:solidFill>
                  <a:schemeClr val="tx1"/>
                </a:solidFill>
                <a:latin typeface="游ゴシック" panose="020B0400000000000000" pitchFamily="50" charset="-128"/>
                <a:ea typeface="游ゴシック" panose="020B0400000000000000" pitchFamily="50" charset="-128"/>
              </a:rPr>
              <a:t>　</a:t>
            </a:r>
            <a:r>
              <a:rPr lang="en-US" altLang="ja-JP" sz="4000" b="1" dirty="0">
                <a:solidFill>
                  <a:schemeClr val="tx1"/>
                </a:solidFill>
                <a:latin typeface="游ゴシック" panose="020B0400000000000000" pitchFamily="50" charset="-128"/>
                <a:ea typeface="游ゴシック" panose="020B0400000000000000" pitchFamily="50" charset="-128"/>
              </a:rPr>
              <a:t>2022</a:t>
            </a:r>
            <a:r>
              <a:rPr lang="ja-JP" altLang="en-US" sz="4000" b="1" dirty="0">
                <a:solidFill>
                  <a:schemeClr val="tx1"/>
                </a:solidFill>
                <a:latin typeface="游ゴシック" panose="020B0400000000000000" pitchFamily="50" charset="-128"/>
                <a:ea typeface="游ゴシック" panose="020B0400000000000000" pitchFamily="50" charset="-128"/>
              </a:rPr>
              <a:t>年</a:t>
            </a:r>
            <a:r>
              <a:rPr lang="ja-JP" altLang="en-US" sz="4000" b="1" dirty="0">
                <a:solidFill>
                  <a:srgbClr val="FF0000"/>
                </a:solidFill>
                <a:latin typeface="游ゴシック" panose="020B0400000000000000" pitchFamily="50" charset="-128"/>
                <a:ea typeface="游ゴシック" panose="020B0400000000000000" pitchFamily="50" charset="-128"/>
              </a:rPr>
              <a:t>〇</a:t>
            </a:r>
            <a:r>
              <a:rPr lang="ja-JP" altLang="en-US" sz="4000" b="1" dirty="0">
                <a:solidFill>
                  <a:schemeClr val="tx1"/>
                </a:solidFill>
                <a:latin typeface="游ゴシック" panose="020B0400000000000000" pitchFamily="50" charset="-128"/>
                <a:ea typeface="游ゴシック" panose="020B0400000000000000" pitchFamily="50" charset="-128"/>
              </a:rPr>
              <a:t>月  </a:t>
            </a:r>
            <a:r>
              <a:rPr lang="ja-JP" altLang="en-US" sz="3600" b="1" dirty="0">
                <a:solidFill>
                  <a:srgbClr val="FF0000"/>
                </a:solidFill>
                <a:latin typeface="游ゴシック" panose="020B0400000000000000" pitchFamily="50" charset="-128"/>
                <a:ea typeface="游ゴシック" panose="020B0400000000000000" pitchFamily="50" charset="-128"/>
              </a:rPr>
              <a:t>〇〇塾</a:t>
            </a:r>
            <a:r>
              <a:rPr lang="ja-JP" altLang="en-US" sz="3600" b="1" dirty="0">
                <a:solidFill>
                  <a:schemeClr val="tx1"/>
                </a:solidFill>
                <a:latin typeface="游ゴシック" panose="020B0400000000000000" pitchFamily="50" charset="-128"/>
                <a:ea typeface="游ゴシック" panose="020B0400000000000000" pitchFamily="50" charset="-128"/>
              </a:rPr>
              <a:t>はパワーアップ！！　　　　　 </a:t>
            </a:r>
            <a:endParaRPr lang="en-US" altLang="ja-JP" sz="4000" b="1" dirty="0">
              <a:solidFill>
                <a:schemeClr val="tx1"/>
              </a:solidFill>
              <a:latin typeface="游ゴシック" panose="020B0400000000000000" pitchFamily="50" charset="-128"/>
              <a:ea typeface="游ゴシック" panose="020B0400000000000000" pitchFamily="50" charset="-128"/>
            </a:endParaRPr>
          </a:p>
        </p:txBody>
      </p:sp>
      <p:sp>
        <p:nvSpPr>
          <p:cNvPr id="114" name="テキスト プレースホルダー 2">
            <a:extLst>
              <a:ext uri="{FF2B5EF4-FFF2-40B4-BE49-F238E27FC236}">
                <a16:creationId xmlns:a16="http://schemas.microsoft.com/office/drawing/2014/main" id="{512D434D-2DEC-F648-9BA5-2D4A809FCF47}"/>
              </a:ext>
            </a:extLst>
          </p:cNvPr>
          <p:cNvSpPr txBox="1">
            <a:spLocks/>
          </p:cNvSpPr>
          <p:nvPr/>
        </p:nvSpPr>
        <p:spPr>
          <a:xfrm>
            <a:off x="3785548" y="12349788"/>
            <a:ext cx="771460" cy="536553"/>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buNone/>
            </a:pPr>
            <a:r>
              <a:rPr lang="en-US" altLang="ja-JP" sz="2569" b="1" dirty="0">
                <a:solidFill>
                  <a:schemeClr val="bg1"/>
                </a:solidFill>
                <a:latin typeface="游ゴシック" panose="020B0400000000000000" pitchFamily="50" charset="-128"/>
                <a:ea typeface="游ゴシック" panose="020B0400000000000000" pitchFamily="50" charset="-128"/>
              </a:rPr>
              <a:t>87</a:t>
            </a:r>
            <a:endParaRPr lang="ja-JP" altLang="en-US" sz="1571" b="1" dirty="0">
              <a:solidFill>
                <a:schemeClr val="bg1">
                  <a:lumMod val="50000"/>
                </a:schemeClr>
              </a:solidFill>
              <a:latin typeface="游ゴシック" panose="020B0400000000000000" pitchFamily="50" charset="-128"/>
              <a:ea typeface="游ゴシック" panose="020B0400000000000000" pitchFamily="50" charset="-128"/>
            </a:endParaRPr>
          </a:p>
        </p:txBody>
      </p:sp>
      <p:sp>
        <p:nvSpPr>
          <p:cNvPr id="123" name="テキスト プレースホルダー 2">
            <a:extLst>
              <a:ext uri="{FF2B5EF4-FFF2-40B4-BE49-F238E27FC236}">
                <a16:creationId xmlns:a16="http://schemas.microsoft.com/office/drawing/2014/main" id="{6600C214-6339-5E4C-A8F9-C31CAA2731AB}"/>
              </a:ext>
            </a:extLst>
          </p:cNvPr>
          <p:cNvSpPr txBox="1">
            <a:spLocks/>
          </p:cNvSpPr>
          <p:nvPr/>
        </p:nvSpPr>
        <p:spPr>
          <a:xfrm>
            <a:off x="8085403" y="11899118"/>
            <a:ext cx="771460" cy="536553"/>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buNone/>
            </a:pPr>
            <a:r>
              <a:rPr lang="en-US" altLang="ja-JP" sz="2569" b="1" dirty="0">
                <a:solidFill>
                  <a:schemeClr val="bg1"/>
                </a:solidFill>
                <a:latin typeface="游ゴシック" panose="020B0400000000000000" pitchFamily="50" charset="-128"/>
                <a:ea typeface="游ゴシック" panose="020B0400000000000000" pitchFamily="50" charset="-128"/>
              </a:rPr>
              <a:t>87</a:t>
            </a:r>
            <a:endParaRPr lang="ja-JP" altLang="en-US" sz="1571" b="1" dirty="0">
              <a:solidFill>
                <a:schemeClr val="bg1">
                  <a:lumMod val="50000"/>
                </a:schemeClr>
              </a:solidFill>
              <a:latin typeface="游ゴシック" panose="020B0400000000000000" pitchFamily="50" charset="-128"/>
              <a:ea typeface="游ゴシック" panose="020B0400000000000000" pitchFamily="50" charset="-128"/>
            </a:endParaRPr>
          </a:p>
        </p:txBody>
      </p:sp>
      <p:sp>
        <p:nvSpPr>
          <p:cNvPr id="63" name="正方形/長方形 62">
            <a:extLst>
              <a:ext uri="{FF2B5EF4-FFF2-40B4-BE49-F238E27FC236}">
                <a16:creationId xmlns:a16="http://schemas.microsoft.com/office/drawing/2014/main" id="{DB5EEA88-0C64-40B6-9BE8-8D7986F63AFD}"/>
              </a:ext>
            </a:extLst>
          </p:cNvPr>
          <p:cNvSpPr/>
          <p:nvPr/>
        </p:nvSpPr>
        <p:spPr>
          <a:xfrm>
            <a:off x="-173457" y="1349525"/>
            <a:ext cx="8730023" cy="78834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72000" tIns="0" rIns="72000" bIns="108000" numCol="1" spcCol="0" rtlCol="0" fromWordArt="0" anchor="ctr" anchorCtr="0" forceAA="0" compatLnSpc="1">
            <a:prstTxWarp prst="textNoShape">
              <a:avLst/>
            </a:prstTxWarp>
            <a:noAutofit/>
          </a:bodyPr>
          <a:lstStyle/>
          <a:p>
            <a:pPr algn="ctr">
              <a:lnSpc>
                <a:spcPct val="120000"/>
              </a:lnSpc>
            </a:pPr>
            <a:r>
              <a:rPr lang="ja-JP" altLang="en-US" sz="3600" b="1" dirty="0">
                <a:solidFill>
                  <a:schemeClr val="tx1"/>
                </a:solidFill>
                <a:latin typeface="游ゴシック" panose="020B0400000000000000" pitchFamily="50" charset="-128"/>
                <a:ea typeface="游ゴシック" panose="020B0400000000000000" pitchFamily="50" charset="-128"/>
              </a:rPr>
              <a:t>　授業と　　　　　　 　で</a:t>
            </a:r>
            <a:endParaRPr lang="en-US" altLang="ja-JP" sz="3600" b="1" dirty="0">
              <a:solidFill>
                <a:schemeClr val="tx1"/>
              </a:solidFill>
              <a:latin typeface="游ゴシック" panose="020B0400000000000000" pitchFamily="50" charset="-128"/>
              <a:ea typeface="游ゴシック" panose="020B0400000000000000" pitchFamily="50" charset="-128"/>
            </a:endParaRPr>
          </a:p>
        </p:txBody>
      </p:sp>
      <p:pic>
        <p:nvPicPr>
          <p:cNvPr id="66" name="図 65">
            <a:extLst>
              <a:ext uri="{FF2B5EF4-FFF2-40B4-BE49-F238E27FC236}">
                <a16:creationId xmlns:a16="http://schemas.microsoft.com/office/drawing/2014/main" id="{9F71F4AF-5808-411A-B03C-B7A1B42B0981}"/>
              </a:ext>
            </a:extLst>
          </p:cNvPr>
          <p:cNvPicPr>
            <a:picLocks noChangeAspect="1"/>
          </p:cNvPicPr>
          <p:nvPr/>
        </p:nvPicPr>
        <p:blipFill>
          <a:blip r:embed="rId3"/>
          <a:stretch>
            <a:fillRect/>
          </a:stretch>
        </p:blipFill>
        <p:spPr>
          <a:xfrm>
            <a:off x="511104" y="10141869"/>
            <a:ext cx="3144087" cy="1961616"/>
          </a:xfrm>
          <a:prstGeom prst="rect">
            <a:avLst/>
          </a:prstGeom>
        </p:spPr>
      </p:pic>
      <p:cxnSp>
        <p:nvCxnSpPr>
          <p:cNvPr id="7" name="直線コネクタ 6">
            <a:extLst>
              <a:ext uri="{FF2B5EF4-FFF2-40B4-BE49-F238E27FC236}">
                <a16:creationId xmlns:a16="http://schemas.microsoft.com/office/drawing/2014/main" id="{9E054C80-8892-4EA8-BA6B-2A24E184CCD0}"/>
              </a:ext>
            </a:extLst>
          </p:cNvPr>
          <p:cNvCxnSpPr>
            <a:cxnSpLocks/>
          </p:cNvCxnSpPr>
          <p:nvPr/>
        </p:nvCxnSpPr>
        <p:spPr>
          <a:xfrm>
            <a:off x="339643" y="4111234"/>
            <a:ext cx="3229848" cy="0"/>
          </a:xfrm>
          <a:prstGeom prst="line">
            <a:avLst/>
          </a:prstGeom>
          <a:ln w="38100">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F95C01B6-2823-40FF-A623-B6856CBCC977}"/>
              </a:ext>
            </a:extLst>
          </p:cNvPr>
          <p:cNvCxnSpPr>
            <a:cxnSpLocks/>
          </p:cNvCxnSpPr>
          <p:nvPr/>
        </p:nvCxnSpPr>
        <p:spPr>
          <a:xfrm>
            <a:off x="7523747" y="4111234"/>
            <a:ext cx="1392160" cy="0"/>
          </a:xfrm>
          <a:prstGeom prst="line">
            <a:avLst/>
          </a:prstGeom>
          <a:ln w="38100">
            <a:solidFill>
              <a:schemeClr val="accent4"/>
            </a:solidFill>
          </a:ln>
        </p:spPr>
        <p:style>
          <a:lnRef idx="2">
            <a:schemeClr val="accent1"/>
          </a:lnRef>
          <a:fillRef idx="0">
            <a:schemeClr val="accent1"/>
          </a:fillRef>
          <a:effectRef idx="1">
            <a:schemeClr val="accent1"/>
          </a:effectRef>
          <a:fontRef idx="minor">
            <a:schemeClr val="tx1"/>
          </a:fontRef>
        </p:style>
      </p:cxnSp>
      <p:pic>
        <p:nvPicPr>
          <p:cNvPr id="70" name="図 69">
            <a:extLst>
              <a:ext uri="{FF2B5EF4-FFF2-40B4-BE49-F238E27FC236}">
                <a16:creationId xmlns:a16="http://schemas.microsoft.com/office/drawing/2014/main" id="{490FA464-22E8-4EAF-BDE2-10A05667E755}"/>
              </a:ext>
            </a:extLst>
          </p:cNvPr>
          <p:cNvPicPr>
            <a:picLocks noChangeAspect="1"/>
          </p:cNvPicPr>
          <p:nvPr/>
        </p:nvPicPr>
        <p:blipFill>
          <a:blip r:embed="rId2"/>
          <a:stretch>
            <a:fillRect/>
          </a:stretch>
        </p:blipFill>
        <p:spPr>
          <a:xfrm>
            <a:off x="4154978" y="3357215"/>
            <a:ext cx="3554848" cy="1508038"/>
          </a:xfrm>
          <a:prstGeom prst="rect">
            <a:avLst/>
          </a:prstGeom>
          <a:noFill/>
        </p:spPr>
      </p:pic>
      <p:sp>
        <p:nvSpPr>
          <p:cNvPr id="4" name="テキスト ボックス 3">
            <a:extLst>
              <a:ext uri="{FF2B5EF4-FFF2-40B4-BE49-F238E27FC236}">
                <a16:creationId xmlns:a16="http://schemas.microsoft.com/office/drawing/2014/main" id="{7206A177-508D-4DEC-87C3-161A7B827608}"/>
              </a:ext>
            </a:extLst>
          </p:cNvPr>
          <p:cNvSpPr txBox="1"/>
          <p:nvPr/>
        </p:nvSpPr>
        <p:spPr>
          <a:xfrm>
            <a:off x="1613734" y="3818847"/>
            <a:ext cx="3037587" cy="584775"/>
          </a:xfrm>
          <a:prstGeom prst="rect">
            <a:avLst/>
          </a:prstGeom>
          <a:solidFill>
            <a:schemeClr val="bg1"/>
          </a:solidFill>
        </p:spPr>
        <p:txBody>
          <a:bodyPr wrap="square" rtlCol="0">
            <a:spAutoFit/>
          </a:bodyPr>
          <a:lstStyle/>
          <a:p>
            <a:r>
              <a:rPr kumimoji="1" lang="ja-JP" altLang="en-US" sz="3200" dirty="0">
                <a:latin typeface="游ゴシック" panose="020B0400000000000000" pitchFamily="50" charset="-128"/>
                <a:ea typeface="游ゴシック" panose="020B0400000000000000" pitchFamily="50" charset="-128"/>
              </a:rPr>
              <a:t>自分専用</a:t>
            </a:r>
            <a:r>
              <a:rPr kumimoji="1" lang="en-US" altLang="ja-JP" sz="2800" dirty="0">
                <a:latin typeface="游ゴシック" panose="020B0400000000000000" pitchFamily="50" charset="-128"/>
                <a:ea typeface="游ゴシック" panose="020B0400000000000000" pitchFamily="50" charset="-128"/>
              </a:rPr>
              <a:t>AI</a:t>
            </a:r>
            <a:r>
              <a:rPr kumimoji="1" lang="ja-JP" altLang="en-US" sz="3200" dirty="0">
                <a:latin typeface="游ゴシック" panose="020B0400000000000000" pitchFamily="50" charset="-128"/>
                <a:ea typeface="游ゴシック" panose="020B0400000000000000" pitchFamily="50" charset="-128"/>
              </a:rPr>
              <a:t>教材</a:t>
            </a:r>
          </a:p>
        </p:txBody>
      </p:sp>
      <p:sp>
        <p:nvSpPr>
          <p:cNvPr id="134" name="正方形/長方形 133">
            <a:extLst>
              <a:ext uri="{FF2B5EF4-FFF2-40B4-BE49-F238E27FC236}">
                <a16:creationId xmlns:a16="http://schemas.microsoft.com/office/drawing/2014/main" id="{41F7A3E8-D257-434B-9C09-03995027423E}"/>
              </a:ext>
            </a:extLst>
          </p:cNvPr>
          <p:cNvSpPr/>
          <p:nvPr/>
        </p:nvSpPr>
        <p:spPr>
          <a:xfrm>
            <a:off x="363393" y="2190657"/>
            <a:ext cx="8528138" cy="120245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72000" tIns="0" rIns="72000" bIns="108000" numCol="1" spcCol="0" rtlCol="0" fromWordArt="0" anchor="ctr" anchorCtr="0" forceAA="0" compatLnSpc="1">
            <a:prstTxWarp prst="textNoShape">
              <a:avLst/>
            </a:prstTxWarp>
            <a:noAutofit/>
          </a:bodyPr>
          <a:lstStyle/>
          <a:p>
            <a:pPr algn="ctr">
              <a:lnSpc>
                <a:spcPct val="120000"/>
              </a:lnSpc>
            </a:pPr>
            <a:r>
              <a:rPr lang="ja-JP" altLang="en-US" sz="2800" b="1" spc="80" dirty="0">
                <a:solidFill>
                  <a:schemeClr val="bg1"/>
                </a:solidFill>
                <a:latin typeface="游ゴシック" panose="020B0400000000000000" pitchFamily="50" charset="-128"/>
                <a:ea typeface="游ゴシック" panose="020B0400000000000000" pitchFamily="50" charset="-128"/>
              </a:rPr>
              <a:t>「分かったつもり」をゼロにし</a:t>
            </a:r>
            <a:endParaRPr lang="en-US" altLang="ja-JP" sz="2800" b="1" spc="80" dirty="0">
              <a:solidFill>
                <a:schemeClr val="bg1"/>
              </a:solidFill>
              <a:latin typeface="游ゴシック" panose="020B0400000000000000" pitchFamily="50" charset="-128"/>
              <a:ea typeface="游ゴシック" panose="020B0400000000000000" pitchFamily="50" charset="-128"/>
            </a:endParaRPr>
          </a:p>
          <a:p>
            <a:pPr algn="ctr">
              <a:lnSpc>
                <a:spcPct val="120000"/>
              </a:lnSpc>
            </a:pPr>
            <a:r>
              <a:rPr lang="ja-JP" altLang="en-US" sz="2800" b="1" spc="80" dirty="0">
                <a:solidFill>
                  <a:schemeClr val="bg1"/>
                </a:solidFill>
                <a:latin typeface="游ゴシック" panose="020B0400000000000000" pitchFamily="50" charset="-128"/>
                <a:ea typeface="游ゴシック" panose="020B0400000000000000" pitchFamily="50" charset="-128"/>
              </a:rPr>
              <a:t>確実に「テストで解ける」力を身につけます</a:t>
            </a:r>
          </a:p>
        </p:txBody>
      </p:sp>
      <p:sp>
        <p:nvSpPr>
          <p:cNvPr id="5" name="テキスト ボックス 4">
            <a:extLst>
              <a:ext uri="{FF2B5EF4-FFF2-40B4-BE49-F238E27FC236}">
                <a16:creationId xmlns:a16="http://schemas.microsoft.com/office/drawing/2014/main" id="{CCF4174E-70A0-4BD5-AFEB-7BB2A725AE35}"/>
              </a:ext>
            </a:extLst>
          </p:cNvPr>
          <p:cNvSpPr txBox="1"/>
          <p:nvPr/>
        </p:nvSpPr>
        <p:spPr>
          <a:xfrm>
            <a:off x="375086" y="6740528"/>
            <a:ext cx="8457252" cy="1845185"/>
          </a:xfrm>
          <a:prstGeom prst="rect">
            <a:avLst/>
          </a:prstGeom>
          <a:noFill/>
        </p:spPr>
        <p:txBody>
          <a:bodyPr wrap="square" rtlCol="0">
            <a:spAutoFit/>
          </a:bodyPr>
          <a:lstStyle/>
          <a:p>
            <a:pPr>
              <a:lnSpc>
                <a:spcPct val="120000"/>
              </a:lnSpc>
            </a:pPr>
            <a:r>
              <a:rPr lang="ja-JP" altLang="en-US" sz="1600" spc="-5" dirty="0">
                <a:solidFill>
                  <a:srgbClr val="231F20"/>
                </a:solidFill>
                <a:latin typeface="游ゴシック" panose="020B0400000000000000" pitchFamily="50" charset="-128"/>
                <a:ea typeface="游ゴシック" panose="020B0400000000000000" pitchFamily="50" charset="-128"/>
                <a:cs typeface="Yu Gothic Pr6N"/>
              </a:rPr>
              <a:t>ア</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タ</a:t>
            </a:r>
            <a:r>
              <a:rPr lang="ja-JP" altLang="en-US" sz="1600" spc="35" dirty="0">
                <a:solidFill>
                  <a:srgbClr val="231F20"/>
                </a:solidFill>
                <a:latin typeface="游ゴシック" panose="020B0400000000000000" pitchFamily="50" charset="-128"/>
                <a:ea typeface="游ゴシック" panose="020B0400000000000000" pitchFamily="50" charset="-128"/>
                <a:cs typeface="Yu Gothic Pr6N"/>
              </a:rPr>
              <a:t>マ</a:t>
            </a:r>
            <a:r>
              <a:rPr lang="ja-JP" altLang="en-US" sz="1600" spc="25" dirty="0">
                <a:solidFill>
                  <a:srgbClr val="231F20"/>
                </a:solidFill>
                <a:latin typeface="游ゴシック" panose="020B0400000000000000" pitchFamily="50" charset="-128"/>
                <a:ea typeface="游ゴシック" panose="020B0400000000000000" pitchFamily="50" charset="-128"/>
                <a:cs typeface="Yu Gothic Pr6N"/>
              </a:rPr>
              <a:t>プ</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ラ</a:t>
            </a:r>
            <a:r>
              <a:rPr lang="ja-JP" altLang="en-US" sz="1600" spc="30" dirty="0">
                <a:solidFill>
                  <a:srgbClr val="231F20"/>
                </a:solidFill>
                <a:latin typeface="游ゴシック" panose="020B0400000000000000" pitchFamily="50" charset="-128"/>
                <a:ea typeface="游ゴシック" panose="020B0400000000000000" pitchFamily="50" charset="-128"/>
                <a:cs typeface="Yu Gothic Pr6N"/>
              </a:rPr>
              <a:t>ス</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は</a:t>
            </a:r>
            <a:r>
              <a:rPr lang="ja-JP" altLang="en-US" sz="1600" spc="-40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人</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間</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は</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不可</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能</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な</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分析</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力</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あ</a:t>
            </a:r>
            <a:r>
              <a:rPr lang="ja-JP" altLang="en-US" sz="1600" spc="30" dirty="0">
                <a:solidFill>
                  <a:srgbClr val="231F20"/>
                </a:solidFill>
                <a:latin typeface="游ゴシック" panose="020B0400000000000000" pitchFamily="50" charset="-128"/>
                <a:ea typeface="游ゴシック" panose="020B0400000000000000" pitchFamily="50" charset="-128"/>
                <a:cs typeface="Yu Gothic Pr6N"/>
              </a:rPr>
              <a:t>な</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た</a:t>
            </a:r>
            <a:r>
              <a:rPr lang="ja-JP" altLang="en-US" sz="1600" spc="70" dirty="0">
                <a:solidFill>
                  <a:srgbClr val="231F20"/>
                </a:solidFill>
                <a:latin typeface="游ゴシック" panose="020B0400000000000000" pitchFamily="50" charset="-128"/>
                <a:ea typeface="游ゴシック" panose="020B0400000000000000" pitchFamily="50" charset="-128"/>
                <a:cs typeface="Yu Gothic Pr6N"/>
              </a:rPr>
              <a:t>の気</a:t>
            </a:r>
            <a:r>
              <a:rPr lang="ja-JP" altLang="en-US" sz="1600" spc="95" dirty="0">
                <a:solidFill>
                  <a:srgbClr val="231F20"/>
                </a:solidFill>
                <a:latin typeface="游ゴシック" panose="020B0400000000000000" pitchFamily="50" charset="-128"/>
                <a:ea typeface="游ゴシック" panose="020B0400000000000000" pitchFamily="50" charset="-128"/>
                <a:cs typeface="Yu Gothic Pr6N"/>
              </a:rPr>
              <a:t>づ</a:t>
            </a:r>
            <a:r>
              <a:rPr lang="ja-JP" altLang="en-US" sz="1600" spc="30" dirty="0">
                <a:solidFill>
                  <a:srgbClr val="231F20"/>
                </a:solidFill>
                <a:latin typeface="游ゴシック" panose="020B0400000000000000" pitchFamily="50" charset="-128"/>
                <a:ea typeface="游ゴシック" panose="020B0400000000000000" pitchFamily="50" charset="-128"/>
                <a:cs typeface="Yu Gothic Pr6N"/>
              </a:rPr>
              <a:t>い</a:t>
            </a:r>
            <a:r>
              <a:rPr lang="ja-JP" altLang="en-US" sz="1600" spc="15" dirty="0">
                <a:solidFill>
                  <a:srgbClr val="231F20"/>
                </a:solidFill>
                <a:latin typeface="游ゴシック" panose="020B0400000000000000" pitchFamily="50" charset="-128"/>
                <a:ea typeface="游ゴシック" panose="020B0400000000000000" pitchFamily="50" charset="-128"/>
                <a:cs typeface="Yu Gothic Pr6N"/>
              </a:rPr>
              <a:t>て</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い </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な</a:t>
            </a:r>
            <a:r>
              <a:rPr lang="ja-JP" altLang="en-US" sz="1600" spc="-390" dirty="0">
                <a:solidFill>
                  <a:srgbClr val="231F20"/>
                </a:solidFill>
                <a:latin typeface="游ゴシック" panose="020B0400000000000000" pitchFamily="50" charset="-128"/>
                <a:ea typeface="游ゴシック" panose="020B0400000000000000" pitchFamily="50" charset="-128"/>
                <a:cs typeface="Yu Gothic Pr6N"/>
              </a:rPr>
              <a:t>い</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「苦手</a:t>
            </a:r>
            <a:r>
              <a:rPr lang="ja-JP" altLang="en-US" sz="1600" spc="-43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を</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発</a:t>
            </a:r>
            <a:r>
              <a:rPr lang="ja-JP" altLang="en-US" sz="1600" spc="-30" dirty="0">
                <a:solidFill>
                  <a:srgbClr val="231F20"/>
                </a:solidFill>
                <a:latin typeface="游ゴシック" panose="020B0400000000000000" pitchFamily="50" charset="-128"/>
                <a:ea typeface="游ゴシック" panose="020B0400000000000000" pitchFamily="50" charset="-128"/>
                <a:cs typeface="Yu Gothic Pr6N"/>
              </a:rPr>
              <a:t>見</a:t>
            </a:r>
            <a:r>
              <a:rPr lang="ja-JP" altLang="en-US" sz="1600" spc="-10" dirty="0">
                <a:solidFill>
                  <a:srgbClr val="231F20"/>
                </a:solidFill>
                <a:latin typeface="游ゴシック" panose="020B0400000000000000" pitchFamily="50" charset="-128"/>
                <a:ea typeface="游ゴシック" panose="020B0400000000000000" pitchFamily="50" charset="-128"/>
                <a:cs typeface="Yu Gothic Pr6N"/>
              </a:rPr>
              <a:t>し</a:t>
            </a:r>
            <a:r>
              <a:rPr lang="ja-JP" altLang="en-US" sz="1600" spc="-38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成</a:t>
            </a:r>
            <a:r>
              <a:rPr lang="ja-JP" altLang="en-US" sz="1600" spc="35" dirty="0">
                <a:solidFill>
                  <a:srgbClr val="231F20"/>
                </a:solidFill>
                <a:latin typeface="游ゴシック" panose="020B0400000000000000" pitchFamily="50" charset="-128"/>
                <a:ea typeface="游ゴシック" panose="020B0400000000000000" pitchFamily="50" charset="-128"/>
                <a:cs typeface="Yu Gothic Pr6N"/>
              </a:rPr>
              <a:t>績</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ア</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ッ</a:t>
            </a:r>
            <a:r>
              <a:rPr lang="ja-JP" altLang="en-US" sz="1600" spc="100" dirty="0">
                <a:solidFill>
                  <a:srgbClr val="231F20"/>
                </a:solidFill>
                <a:latin typeface="游ゴシック" panose="020B0400000000000000" pitchFamily="50" charset="-128"/>
                <a:ea typeface="游ゴシック" panose="020B0400000000000000" pitchFamily="50" charset="-128"/>
                <a:cs typeface="Yu Gothic Pr6N"/>
              </a:rPr>
              <a:t>プ</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に</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必</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要</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な</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演</a:t>
            </a:r>
            <a:r>
              <a:rPr lang="ja-JP" altLang="en-US" sz="1600" spc="-145" dirty="0">
                <a:solidFill>
                  <a:srgbClr val="231F20"/>
                </a:solidFill>
                <a:latin typeface="游ゴシック" panose="020B0400000000000000" pitchFamily="50" charset="-128"/>
                <a:ea typeface="游ゴシック" panose="020B0400000000000000" pitchFamily="50" charset="-128"/>
                <a:cs typeface="Yu Gothic Pr6N"/>
              </a:rPr>
              <a:t>習・</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解説動</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画</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を</a:t>
            </a:r>
            <a:r>
              <a:rPr lang="ja-JP" altLang="en-US" sz="1600" spc="95" dirty="0">
                <a:solidFill>
                  <a:srgbClr val="231F20"/>
                </a:solidFill>
                <a:latin typeface="游ゴシック" panose="020B0400000000000000" pitchFamily="50" charset="-128"/>
                <a:ea typeface="游ゴシック" panose="020B0400000000000000" pitchFamily="50" charset="-128"/>
                <a:cs typeface="Yu Gothic Pr6N"/>
              </a:rPr>
              <a:t>組</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み</a:t>
            </a:r>
            <a:r>
              <a:rPr lang="ja-JP" altLang="en-US" sz="1600" spc="70" dirty="0">
                <a:solidFill>
                  <a:srgbClr val="231F20"/>
                </a:solidFill>
                <a:latin typeface="游ゴシック" panose="020B0400000000000000" pitchFamily="50" charset="-128"/>
                <a:ea typeface="游ゴシック" panose="020B0400000000000000" pitchFamily="50" charset="-128"/>
                <a:cs typeface="Yu Gothic Pr6N"/>
              </a:rPr>
              <a:t>合</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わ</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せ</a:t>
            </a:r>
            <a:r>
              <a:rPr lang="ja-JP" altLang="en-US" sz="1600" spc="15" dirty="0">
                <a:solidFill>
                  <a:srgbClr val="231F20"/>
                </a:solidFill>
                <a:latin typeface="游ゴシック" panose="020B0400000000000000" pitchFamily="50" charset="-128"/>
                <a:ea typeface="游ゴシック" panose="020B0400000000000000" pitchFamily="50" charset="-128"/>
                <a:cs typeface="Yu Gothic Pr6N"/>
              </a:rPr>
              <a:t>て</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提</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案</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す</a:t>
            </a:r>
            <a:r>
              <a:rPr lang="ja-JP" altLang="en-US" sz="1600" spc="-5" dirty="0">
                <a:solidFill>
                  <a:srgbClr val="231F20"/>
                </a:solidFill>
                <a:latin typeface="游ゴシック" panose="020B0400000000000000" pitchFamily="50" charset="-128"/>
                <a:ea typeface="游ゴシック" panose="020B0400000000000000" pitchFamily="50" charset="-128"/>
                <a:cs typeface="Yu Gothic Pr6N"/>
              </a:rPr>
              <a:t>る</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“超</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オ</a:t>
            </a:r>
            <a:r>
              <a:rPr lang="ja-JP" altLang="en-US" sz="1600" spc="-10" dirty="0">
                <a:solidFill>
                  <a:srgbClr val="231F20"/>
                </a:solidFill>
                <a:latin typeface="游ゴシック" panose="020B0400000000000000" pitchFamily="50" charset="-128"/>
                <a:ea typeface="游ゴシック" panose="020B0400000000000000" pitchFamily="50" charset="-128"/>
                <a:cs typeface="Yu Gothic Pr6N"/>
              </a:rPr>
              <a:t>ー</a:t>
            </a:r>
            <a:r>
              <a:rPr lang="ja-JP" altLang="en-US" sz="1600" spc="-25" dirty="0">
                <a:solidFill>
                  <a:srgbClr val="231F20"/>
                </a:solidFill>
                <a:latin typeface="游ゴシック" panose="020B0400000000000000" pitchFamily="50" charset="-128"/>
                <a:ea typeface="游ゴシック" panose="020B0400000000000000" pitchFamily="50" charset="-128"/>
                <a:cs typeface="Yu Gothic Pr6N"/>
              </a:rPr>
              <a:t>ダ</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ー</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メ</a:t>
            </a:r>
            <a:r>
              <a:rPr lang="ja-JP" altLang="en-US" sz="1600" spc="-145" dirty="0">
                <a:solidFill>
                  <a:srgbClr val="231F20"/>
                </a:solidFill>
                <a:latin typeface="游ゴシック" panose="020B0400000000000000" pitchFamily="50" charset="-128"/>
                <a:ea typeface="游ゴシック" panose="020B0400000000000000" pitchFamily="50" charset="-128"/>
                <a:cs typeface="Yu Gothic Pr6N"/>
              </a:rPr>
              <a:t>イ</a:t>
            </a:r>
            <a:r>
              <a:rPr lang="ja-JP" altLang="en-US" sz="1600" spc="-25" dirty="0">
                <a:solidFill>
                  <a:srgbClr val="231F20"/>
                </a:solidFill>
                <a:latin typeface="游ゴシック" panose="020B0400000000000000" pitchFamily="50" charset="-128"/>
                <a:ea typeface="游ゴシック" panose="020B0400000000000000" pitchFamily="50" charset="-128"/>
                <a:cs typeface="Yu Gothic Pr6N"/>
              </a:rPr>
              <a:t>ド</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の</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問題</a:t>
            </a:r>
            <a:r>
              <a:rPr lang="ja-JP" altLang="en-US" sz="1600" spc="35" dirty="0">
                <a:solidFill>
                  <a:srgbClr val="231F20"/>
                </a:solidFill>
                <a:latin typeface="游ゴシック" panose="020B0400000000000000" pitchFamily="50" charset="-128"/>
                <a:ea typeface="游ゴシック" panose="020B0400000000000000" pitchFamily="50" charset="-128"/>
                <a:cs typeface="Yu Gothic Pr6N"/>
              </a:rPr>
              <a:t>集</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す</a:t>
            </a:r>
            <a:r>
              <a:rPr lang="ja-JP" altLang="en-US" sz="1600" spc="-43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5" dirty="0">
                <a:solidFill>
                  <a:srgbClr val="231F20"/>
                </a:solidFill>
                <a:latin typeface="游ゴシック" panose="020B0400000000000000" pitchFamily="50" charset="-128"/>
                <a:ea typeface="游ゴシック" panose="020B0400000000000000" pitchFamily="50" charset="-128"/>
                <a:cs typeface="Yu Gothic Pr6N"/>
              </a:rPr>
              <a:t>つ</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ま</a:t>
            </a:r>
            <a:r>
              <a:rPr lang="ja-JP" altLang="en-US" sz="1600" spc="-35" dirty="0">
                <a:solidFill>
                  <a:srgbClr val="231F20"/>
                </a:solidFill>
                <a:latin typeface="游ゴシック" panose="020B0400000000000000" pitchFamily="50" charset="-128"/>
                <a:ea typeface="游ゴシック" panose="020B0400000000000000" pitchFamily="50" charset="-128"/>
                <a:cs typeface="Yu Gothic Pr6N"/>
              </a:rPr>
              <a:t>ず</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き</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の</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根 </a:t>
            </a:r>
            <a:r>
              <a:rPr lang="ja-JP" altLang="en-US" sz="1600" spc="100" dirty="0">
                <a:solidFill>
                  <a:srgbClr val="231F20"/>
                </a:solidFill>
                <a:latin typeface="游ゴシック" panose="020B0400000000000000" pitchFamily="50" charset="-128"/>
                <a:ea typeface="游ゴシック" panose="020B0400000000000000" pitchFamily="50" charset="-128"/>
                <a:cs typeface="Yu Gothic Pr6N"/>
              </a:rPr>
              <a:t>本原</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因</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は</a:t>
            </a:r>
            <a:r>
              <a:rPr lang="ja-JP" altLang="en-US" sz="1600" spc="-37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100" dirty="0">
                <a:solidFill>
                  <a:srgbClr val="231F20"/>
                </a:solidFill>
                <a:latin typeface="游ゴシック" panose="020B0400000000000000" pitchFamily="50" charset="-128"/>
                <a:ea typeface="游ゴシック" panose="020B0400000000000000" pitchFamily="50" charset="-128"/>
                <a:cs typeface="Yu Gothic Pr6N"/>
              </a:rPr>
              <a:t>過</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去の</a:t>
            </a:r>
            <a:r>
              <a:rPr lang="ja-JP" altLang="en-US" sz="1600" spc="100" dirty="0">
                <a:solidFill>
                  <a:srgbClr val="231F20"/>
                </a:solidFill>
                <a:latin typeface="游ゴシック" panose="020B0400000000000000" pitchFamily="50" charset="-128"/>
                <a:ea typeface="游ゴシック" panose="020B0400000000000000" pitchFamily="50" charset="-128"/>
                <a:cs typeface="Yu Gothic Pr6N"/>
              </a:rPr>
              <a:t>単</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元の</a:t>
            </a:r>
            <a:r>
              <a:rPr lang="ja-JP" altLang="en-US" sz="1600" spc="100" dirty="0">
                <a:solidFill>
                  <a:srgbClr val="231F20"/>
                </a:solidFill>
                <a:latin typeface="游ゴシック" panose="020B0400000000000000" pitchFamily="50" charset="-128"/>
                <a:ea typeface="游ゴシック" panose="020B0400000000000000" pitchFamily="50" charset="-128"/>
                <a:cs typeface="Yu Gothic Pr6N"/>
              </a:rPr>
              <a:t>理解不</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足</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25" dirty="0">
                <a:solidFill>
                  <a:srgbClr val="231F20"/>
                </a:solidFill>
                <a:latin typeface="游ゴシック" panose="020B0400000000000000" pitchFamily="50" charset="-128"/>
                <a:ea typeface="游ゴシック" panose="020B0400000000000000" pitchFamily="50" charset="-128"/>
                <a:cs typeface="Yu Gothic Pr6N"/>
              </a:rPr>
              <a:t>す</a:t>
            </a:r>
            <a:r>
              <a:rPr lang="ja-JP" altLang="en-US" sz="1600" spc="-375" dirty="0">
                <a:solidFill>
                  <a:srgbClr val="231F20"/>
                </a:solidFill>
                <a:latin typeface="游ゴシック" panose="020B0400000000000000" pitchFamily="50" charset="-128"/>
                <a:ea typeface="游ゴシック" panose="020B0400000000000000" pitchFamily="50" charset="-128"/>
                <a:cs typeface="Yu Gothic Pr6N"/>
              </a:rPr>
              <a:t>。</a:t>
            </a:r>
            <a:r>
              <a:rPr lang="en-US" altLang="ja-JP" sz="1600" spc="80" dirty="0">
                <a:solidFill>
                  <a:srgbClr val="231F20"/>
                </a:solidFill>
                <a:latin typeface="游ゴシック" panose="020B0400000000000000" pitchFamily="50" charset="-128"/>
                <a:ea typeface="游ゴシック" panose="020B0400000000000000" pitchFamily="50" charset="-128"/>
                <a:cs typeface="Yu Gothic Pr6N"/>
              </a:rPr>
              <a:t>AI</a:t>
            </a:r>
            <a:r>
              <a:rPr lang="ja-JP" altLang="en-US" sz="1600" spc="95"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37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30" dirty="0">
                <a:solidFill>
                  <a:srgbClr val="231F20"/>
                </a:solidFill>
                <a:latin typeface="游ゴシック" panose="020B0400000000000000" pitchFamily="50" charset="-128"/>
                <a:ea typeface="游ゴシック" panose="020B0400000000000000" pitchFamily="50" charset="-128"/>
                <a:cs typeface="Yu Gothic Pr6N"/>
              </a:rPr>
              <a:t>今</a:t>
            </a:r>
            <a:r>
              <a:rPr lang="ja-JP" altLang="en-US" sz="1600" spc="-15" dirty="0">
                <a:solidFill>
                  <a:srgbClr val="231F20"/>
                </a:solidFill>
                <a:latin typeface="游ゴシック" panose="020B0400000000000000" pitchFamily="50" charset="-128"/>
                <a:ea typeface="游ゴシック" panose="020B0400000000000000" pitchFamily="50" charset="-128"/>
                <a:cs typeface="Yu Gothic Pr6N"/>
              </a:rPr>
              <a:t>ま</a:t>
            </a:r>
            <a:r>
              <a:rPr lang="ja-JP" altLang="en-US" sz="1600" spc="95"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100" dirty="0">
                <a:solidFill>
                  <a:srgbClr val="231F20"/>
                </a:solidFill>
                <a:latin typeface="游ゴシック" panose="020B0400000000000000" pitchFamily="50" charset="-128"/>
                <a:ea typeface="游ゴシック" panose="020B0400000000000000" pitchFamily="50" charset="-128"/>
                <a:cs typeface="Yu Gothic Pr6N"/>
              </a:rPr>
              <a:t>不可</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能</a:t>
            </a:r>
            <a:r>
              <a:rPr lang="ja-JP" altLang="en-US" sz="1600" spc="-10" dirty="0">
                <a:solidFill>
                  <a:srgbClr val="231F20"/>
                </a:solidFill>
                <a:latin typeface="游ゴシック" panose="020B0400000000000000" pitchFamily="50" charset="-128"/>
                <a:ea typeface="游ゴシック" panose="020B0400000000000000" pitchFamily="50" charset="-128"/>
                <a:cs typeface="Yu Gothic Pr6N"/>
              </a:rPr>
              <a:t>だ</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っ </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た</a:t>
            </a:r>
            <a:br>
              <a:rPr lang="en-US" altLang="ja-JP" sz="1600" spc="60" dirty="0">
                <a:solidFill>
                  <a:srgbClr val="231F20"/>
                </a:solidFill>
                <a:latin typeface="游ゴシック" panose="020B0400000000000000" pitchFamily="50" charset="-128"/>
                <a:ea typeface="游ゴシック" panose="020B0400000000000000" pitchFamily="50" charset="-128"/>
                <a:cs typeface="Yu Gothic Pr6N"/>
              </a:rPr>
            </a:b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水</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準</a:t>
            </a:r>
            <a:r>
              <a:rPr lang="ja-JP" altLang="en-US" sz="1600" spc="80"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一</a:t>
            </a:r>
            <a:r>
              <a:rPr lang="ja-JP" altLang="en-US" sz="1600" spc="70" dirty="0">
                <a:solidFill>
                  <a:srgbClr val="231F20"/>
                </a:solidFill>
                <a:latin typeface="游ゴシック" panose="020B0400000000000000" pitchFamily="50" charset="-128"/>
                <a:ea typeface="游ゴシック" panose="020B0400000000000000" pitchFamily="50" charset="-128"/>
                <a:cs typeface="Yu Gothic Pr6N"/>
              </a:rPr>
              <a:t>人</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ひ</a:t>
            </a:r>
            <a:r>
              <a:rPr lang="ja-JP" altLang="en-US" sz="1600" spc="-130" dirty="0">
                <a:solidFill>
                  <a:srgbClr val="231F20"/>
                </a:solidFill>
                <a:latin typeface="游ゴシック" panose="020B0400000000000000" pitchFamily="50" charset="-128"/>
                <a:ea typeface="游ゴシック" panose="020B0400000000000000" pitchFamily="50" charset="-128"/>
                <a:cs typeface="Yu Gothic Pr6N"/>
              </a:rPr>
              <a:t>と</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り</a:t>
            </a:r>
            <a:r>
              <a:rPr lang="ja-JP" altLang="en-US" sz="1600" spc="80" dirty="0">
                <a:solidFill>
                  <a:srgbClr val="231F20"/>
                </a:solidFill>
                <a:latin typeface="游ゴシック" panose="020B0400000000000000" pitchFamily="50" charset="-128"/>
                <a:ea typeface="游ゴシック" panose="020B0400000000000000" pitchFamily="50" charset="-128"/>
                <a:cs typeface="Yu Gothic Pr6N"/>
              </a:rPr>
              <a:t>の</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学習履</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歴</a:t>
            </a:r>
            <a:r>
              <a:rPr lang="ja-JP" altLang="en-US" sz="1600" spc="-65" dirty="0">
                <a:solidFill>
                  <a:srgbClr val="231F20"/>
                </a:solidFill>
                <a:latin typeface="游ゴシック" panose="020B0400000000000000" pitchFamily="50" charset="-128"/>
                <a:ea typeface="游ゴシック" panose="020B0400000000000000" pitchFamily="50" charset="-128"/>
                <a:cs typeface="Yu Gothic Pr6N"/>
              </a:rPr>
              <a:t>と</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そ</a:t>
            </a:r>
            <a:r>
              <a:rPr lang="ja-JP" altLang="en-US" sz="1600" spc="80" dirty="0">
                <a:solidFill>
                  <a:srgbClr val="231F20"/>
                </a:solidFill>
                <a:latin typeface="游ゴシック" panose="020B0400000000000000" pitchFamily="50" charset="-128"/>
                <a:ea typeface="游ゴシック" panose="020B0400000000000000" pitchFamily="50" charset="-128"/>
                <a:cs typeface="Yu Gothic Pr6N"/>
              </a:rPr>
              <a:t>の</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習熟度</a:t>
            </a:r>
            <a:r>
              <a:rPr lang="ja-JP" altLang="en-US" sz="1600" spc="-39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回答時</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間</a:t>
            </a:r>
            <a:r>
              <a:rPr lang="ja-JP" altLang="en-US" sz="1600" spc="-10" dirty="0">
                <a:solidFill>
                  <a:srgbClr val="231F20"/>
                </a:solidFill>
                <a:latin typeface="游ゴシック" panose="020B0400000000000000" pitchFamily="50" charset="-128"/>
                <a:ea typeface="游ゴシック" panose="020B0400000000000000" pitchFamily="50" charset="-128"/>
                <a:cs typeface="Yu Gothic Pr6N"/>
              </a:rPr>
              <a:t>など</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を</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分 </a:t>
            </a:r>
            <a:r>
              <a:rPr lang="ja-JP" altLang="en-US" sz="1600" spc="-30" dirty="0">
                <a:solidFill>
                  <a:srgbClr val="231F20"/>
                </a:solidFill>
                <a:latin typeface="游ゴシック" panose="020B0400000000000000" pitchFamily="50" charset="-128"/>
                <a:ea typeface="游ゴシック" panose="020B0400000000000000" pitchFamily="50" charset="-128"/>
                <a:cs typeface="Yu Gothic Pr6N"/>
              </a:rPr>
              <a:t>析</a:t>
            </a:r>
            <a:r>
              <a:rPr lang="ja-JP" altLang="en-US" sz="1600" spc="-165" dirty="0">
                <a:solidFill>
                  <a:srgbClr val="231F20"/>
                </a:solidFill>
                <a:latin typeface="游ゴシック" panose="020B0400000000000000" pitchFamily="50" charset="-128"/>
                <a:ea typeface="游ゴシック" panose="020B0400000000000000" pitchFamily="50" charset="-128"/>
                <a:cs typeface="Yu Gothic Pr6N"/>
              </a:rPr>
              <a:t>し</a:t>
            </a:r>
            <a:r>
              <a:rPr lang="ja-JP" altLang="en-US" sz="1600" spc="-434" dirty="0">
                <a:solidFill>
                  <a:srgbClr val="231F20"/>
                </a:solidFill>
                <a:latin typeface="游ゴシック" panose="020B0400000000000000" pitchFamily="50" charset="-128"/>
                <a:ea typeface="游ゴシック" panose="020B0400000000000000" pitchFamily="50" charset="-128"/>
                <a:cs typeface="Yu Gothic Pr6N"/>
              </a:rPr>
              <a:t>て</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分</a:t>
            </a:r>
            <a:r>
              <a:rPr lang="ja-JP" altLang="en-US" sz="1600" spc="-5" dirty="0">
                <a:solidFill>
                  <a:srgbClr val="231F20"/>
                </a:solidFill>
                <a:latin typeface="游ゴシック" panose="020B0400000000000000" pitchFamily="50" charset="-128"/>
                <a:ea typeface="游ゴシック" panose="020B0400000000000000" pitchFamily="50" charset="-128"/>
                <a:cs typeface="Yu Gothic Pr6N"/>
              </a:rPr>
              <a:t>かっ</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た</a:t>
            </a:r>
            <a:r>
              <a:rPr lang="ja-JP" altLang="en-US" sz="1600" spc="15" dirty="0">
                <a:solidFill>
                  <a:srgbClr val="231F20"/>
                </a:solidFill>
                <a:latin typeface="游ゴシック" panose="020B0400000000000000" pitchFamily="50" charset="-128"/>
                <a:ea typeface="游ゴシック" panose="020B0400000000000000" pitchFamily="50" charset="-128"/>
                <a:cs typeface="Yu Gothic Pr6N"/>
              </a:rPr>
              <a:t>つ</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も</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り</a:t>
            </a:r>
            <a:r>
              <a:rPr lang="ja-JP" altLang="en-US" sz="1600" spc="-39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の</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単</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元</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を</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特定</a:t>
            </a:r>
            <a:r>
              <a:rPr lang="ja-JP" altLang="en-US" sz="1600" spc="-38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克</a:t>
            </a:r>
            <a:r>
              <a:rPr lang="ja-JP" altLang="en-US" sz="1600" spc="70" dirty="0">
                <a:solidFill>
                  <a:srgbClr val="231F20"/>
                </a:solidFill>
                <a:latin typeface="游ゴシック" panose="020B0400000000000000" pitchFamily="50" charset="-128"/>
                <a:ea typeface="游ゴシック" panose="020B0400000000000000" pitchFamily="50" charset="-128"/>
                <a:cs typeface="Yu Gothic Pr6N"/>
              </a:rPr>
              <a:t>服</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に</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向</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け</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て</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一番効</a:t>
            </a:r>
            <a:r>
              <a:rPr lang="ja-JP" altLang="en-US" sz="1600" spc="80" dirty="0">
                <a:solidFill>
                  <a:srgbClr val="231F20"/>
                </a:solidFill>
                <a:latin typeface="游ゴシック" panose="020B0400000000000000" pitchFamily="50" charset="-128"/>
                <a:ea typeface="游ゴシック" panose="020B0400000000000000" pitchFamily="50" charset="-128"/>
                <a:cs typeface="Yu Gothic Pr6N"/>
              </a:rPr>
              <a:t>果</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の</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高い</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学</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習</a:t>
            </a:r>
            <a:r>
              <a:rPr lang="ja-JP" altLang="en-US" sz="1600" spc="-5" dirty="0">
                <a:solidFill>
                  <a:srgbClr val="231F20"/>
                </a:solidFill>
                <a:latin typeface="游ゴシック" panose="020B0400000000000000" pitchFamily="50" charset="-128"/>
                <a:ea typeface="游ゴシック" panose="020B0400000000000000" pitchFamily="50" charset="-128"/>
                <a:cs typeface="Yu Gothic Pr6N"/>
              </a:rPr>
              <a:t>を</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ア</a:t>
            </a:r>
            <a:r>
              <a:rPr lang="ja-JP" altLang="en-US" sz="1600" spc="25" dirty="0">
                <a:solidFill>
                  <a:srgbClr val="231F20"/>
                </a:solidFill>
                <a:latin typeface="游ゴシック" panose="020B0400000000000000" pitchFamily="50" charset="-128"/>
                <a:ea typeface="游ゴシック" panose="020B0400000000000000" pitchFamily="50" charset="-128"/>
                <a:cs typeface="Yu Gothic Pr6N"/>
              </a:rPr>
              <a:t>シ</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ス</a:t>
            </a:r>
            <a:r>
              <a:rPr lang="ja-JP" altLang="en-US" sz="1600" spc="-155" dirty="0">
                <a:solidFill>
                  <a:srgbClr val="231F20"/>
                </a:solidFill>
                <a:latin typeface="游ゴシック" panose="020B0400000000000000" pitchFamily="50" charset="-128"/>
                <a:ea typeface="游ゴシック" panose="020B0400000000000000" pitchFamily="50" charset="-128"/>
                <a:cs typeface="Yu Gothic Pr6N"/>
              </a:rPr>
              <a:t>ト</a:t>
            </a:r>
            <a:r>
              <a:rPr lang="ja-JP" altLang="en-US" sz="1600" spc="-15" dirty="0">
                <a:solidFill>
                  <a:srgbClr val="231F20"/>
                </a:solidFill>
                <a:latin typeface="游ゴシック" panose="020B0400000000000000" pitchFamily="50" charset="-128"/>
                <a:ea typeface="游ゴシック" panose="020B0400000000000000" pitchFamily="50" charset="-128"/>
                <a:cs typeface="Yu Gothic Pr6N"/>
              </a:rPr>
              <a:t>し</a:t>
            </a:r>
            <a:r>
              <a:rPr lang="ja-JP" altLang="en-US" sz="1600" spc="-38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効率</a:t>
            </a:r>
            <a:r>
              <a:rPr lang="ja-JP" altLang="en-US" sz="1600" spc="70" dirty="0">
                <a:solidFill>
                  <a:srgbClr val="231F20"/>
                </a:solidFill>
                <a:latin typeface="游ゴシック" panose="020B0400000000000000" pitchFamily="50" charset="-128"/>
                <a:ea typeface="游ゴシック" panose="020B0400000000000000" pitchFamily="50" charset="-128"/>
                <a:cs typeface="Yu Gothic Pr6N"/>
              </a:rPr>
              <a:t>的</a:t>
            </a:r>
            <a:r>
              <a:rPr lang="ja-JP" altLang="en-US" sz="1600" spc="-430" dirty="0">
                <a:solidFill>
                  <a:srgbClr val="231F20"/>
                </a:solidFill>
                <a:latin typeface="游ゴシック" panose="020B0400000000000000" pitchFamily="50" charset="-128"/>
                <a:ea typeface="游ゴシック" panose="020B0400000000000000" pitchFamily="50" charset="-128"/>
                <a:cs typeface="Yu Gothic Pr6N"/>
              </a:rPr>
              <a:t>に</a:t>
            </a:r>
            <a:r>
              <a:rPr lang="ja-JP" altLang="en-US" sz="1600" spc="60"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25" dirty="0">
                <a:solidFill>
                  <a:srgbClr val="231F20"/>
                </a:solidFill>
                <a:latin typeface="游ゴシック" panose="020B0400000000000000" pitchFamily="50" charset="-128"/>
                <a:ea typeface="游ゴシック" panose="020B0400000000000000" pitchFamily="50" charset="-128"/>
                <a:cs typeface="Yu Gothic Pr6N"/>
              </a:rPr>
              <a:t>テ</a:t>
            </a:r>
            <a:r>
              <a:rPr lang="ja-JP" altLang="en-US" sz="1600" spc="-75" dirty="0">
                <a:solidFill>
                  <a:srgbClr val="231F20"/>
                </a:solidFill>
                <a:latin typeface="游ゴシック" panose="020B0400000000000000" pitchFamily="50" charset="-128"/>
                <a:ea typeface="游ゴシック" panose="020B0400000000000000" pitchFamily="50" charset="-128"/>
                <a:cs typeface="Yu Gothic Pr6N"/>
              </a:rPr>
              <a:t>ス</a:t>
            </a:r>
            <a:r>
              <a:rPr lang="ja-JP" altLang="en-US" sz="1600" spc="-70" dirty="0">
                <a:solidFill>
                  <a:srgbClr val="231F20"/>
                </a:solidFill>
                <a:latin typeface="游ゴシック" panose="020B0400000000000000" pitchFamily="50" charset="-128"/>
                <a:ea typeface="游ゴシック" panose="020B0400000000000000" pitchFamily="50" charset="-128"/>
                <a:cs typeface="Yu Gothic Pr6N"/>
              </a:rPr>
              <a:t>ト</a:t>
            </a:r>
            <a:r>
              <a:rPr lang="ja-JP" altLang="en-US" sz="1600" spc="85" dirty="0">
                <a:solidFill>
                  <a:srgbClr val="231F20"/>
                </a:solidFill>
                <a:latin typeface="游ゴシック" panose="020B0400000000000000" pitchFamily="50" charset="-128"/>
                <a:ea typeface="游ゴシック" panose="020B0400000000000000" pitchFamily="50" charset="-128"/>
                <a:cs typeface="Yu Gothic Pr6N"/>
              </a:rPr>
              <a:t>で</a:t>
            </a:r>
            <a:r>
              <a:rPr lang="ja-JP" altLang="en-US" sz="1600" spc="55" dirty="0">
                <a:solidFill>
                  <a:srgbClr val="231F20"/>
                </a:solidFill>
                <a:latin typeface="游ゴシック" panose="020B0400000000000000" pitchFamily="50" charset="-128"/>
                <a:ea typeface="游ゴシック" panose="020B0400000000000000" pitchFamily="50" charset="-128"/>
                <a:cs typeface="Yu Gothic Pr6N"/>
              </a:rPr>
              <a:t>解</a:t>
            </a:r>
            <a:r>
              <a:rPr lang="ja-JP" altLang="en-US" sz="1600" spc="-5" dirty="0">
                <a:solidFill>
                  <a:srgbClr val="231F20"/>
                </a:solidFill>
                <a:latin typeface="游ゴシック" panose="020B0400000000000000" pitchFamily="50" charset="-128"/>
                <a:ea typeface="游ゴシック" panose="020B0400000000000000" pitchFamily="50" charset="-128"/>
                <a:cs typeface="Yu Gothic Pr6N"/>
              </a:rPr>
              <a:t>け</a:t>
            </a:r>
            <a:r>
              <a:rPr lang="ja-JP" altLang="en-US" sz="1600" spc="20" dirty="0">
                <a:solidFill>
                  <a:srgbClr val="231F20"/>
                </a:solidFill>
                <a:latin typeface="游ゴシック" panose="020B0400000000000000" pitchFamily="50" charset="-128"/>
                <a:ea typeface="游ゴシック" panose="020B0400000000000000" pitchFamily="50" charset="-128"/>
                <a:cs typeface="Yu Gothic Pr6N"/>
              </a:rPr>
              <a:t>る</a:t>
            </a:r>
            <a:r>
              <a:rPr lang="ja-JP" altLang="en-US" sz="1600" spc="90" dirty="0">
                <a:solidFill>
                  <a:srgbClr val="231F20"/>
                </a:solidFill>
                <a:latin typeface="游ゴシック" panose="020B0400000000000000" pitchFamily="50" charset="-128"/>
                <a:ea typeface="游ゴシック" panose="020B0400000000000000" pitchFamily="50" charset="-128"/>
                <a:cs typeface="Yu Gothic Pr6N"/>
              </a:rPr>
              <a:t>力</a:t>
            </a:r>
            <a:r>
              <a:rPr lang="ja-JP" altLang="en-US" sz="1600" spc="-405" dirty="0">
                <a:solidFill>
                  <a:srgbClr val="231F20"/>
                </a:solidFill>
                <a:latin typeface="游ゴシック" panose="020B0400000000000000" pitchFamily="50" charset="-128"/>
                <a:ea typeface="游ゴシック" panose="020B0400000000000000" pitchFamily="50" charset="-128"/>
                <a:cs typeface="Yu Gothic Pr6N"/>
              </a:rPr>
              <a:t>」</a:t>
            </a:r>
            <a:r>
              <a:rPr lang="ja-JP" altLang="en-US" sz="1600" spc="45" dirty="0">
                <a:solidFill>
                  <a:srgbClr val="231F20"/>
                </a:solidFill>
                <a:latin typeface="游ゴシック" panose="020B0400000000000000" pitchFamily="50" charset="-128"/>
                <a:ea typeface="游ゴシック" panose="020B0400000000000000" pitchFamily="50" charset="-128"/>
                <a:cs typeface="Yu Gothic Pr6N"/>
              </a:rPr>
              <a:t>に</a:t>
            </a:r>
            <a:r>
              <a:rPr lang="ja-JP" altLang="en-US" sz="1600" spc="50" dirty="0">
                <a:solidFill>
                  <a:srgbClr val="231F20"/>
                </a:solidFill>
                <a:latin typeface="游ゴシック" panose="020B0400000000000000" pitchFamily="50" charset="-128"/>
                <a:ea typeface="游ゴシック" panose="020B0400000000000000" pitchFamily="50" charset="-128"/>
                <a:cs typeface="Yu Gothic Pr6N"/>
              </a:rPr>
              <a:t>変</a:t>
            </a:r>
            <a:r>
              <a:rPr lang="ja-JP" altLang="en-US" sz="1600" spc="-40" dirty="0">
                <a:solidFill>
                  <a:srgbClr val="231F20"/>
                </a:solidFill>
                <a:latin typeface="游ゴシック" panose="020B0400000000000000" pitchFamily="50" charset="-128"/>
                <a:ea typeface="游ゴシック" panose="020B0400000000000000" pitchFamily="50" charset="-128"/>
                <a:cs typeface="Yu Gothic Pr6N"/>
              </a:rPr>
              <a:t>え</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ま</a:t>
            </a:r>
            <a:r>
              <a:rPr lang="ja-JP" altLang="en-US" sz="1600" spc="-35" dirty="0">
                <a:solidFill>
                  <a:srgbClr val="231F20"/>
                </a:solidFill>
                <a:latin typeface="游ゴシック" panose="020B0400000000000000" pitchFamily="50" charset="-128"/>
                <a:ea typeface="游ゴシック" panose="020B0400000000000000" pitchFamily="50" charset="-128"/>
                <a:cs typeface="Yu Gothic Pr6N"/>
              </a:rPr>
              <a:t>す</a:t>
            </a:r>
            <a:r>
              <a:rPr lang="ja-JP" altLang="en-US" sz="1600" dirty="0">
                <a:solidFill>
                  <a:srgbClr val="231F20"/>
                </a:solidFill>
                <a:latin typeface="游ゴシック" panose="020B0400000000000000" pitchFamily="50" charset="-128"/>
                <a:ea typeface="游ゴシック" panose="020B0400000000000000" pitchFamily="50" charset="-128"/>
                <a:cs typeface="Yu Gothic Pr6N"/>
              </a:rPr>
              <a:t>。</a:t>
            </a:r>
            <a:endParaRPr lang="ja-JP" altLang="en-US" sz="1600" dirty="0">
              <a:latin typeface="游ゴシック" panose="020B0400000000000000" pitchFamily="50" charset="-128"/>
              <a:ea typeface="游ゴシック" panose="020B0400000000000000" pitchFamily="50" charset="-128"/>
              <a:cs typeface="Yu Gothic Pr6N"/>
            </a:endParaRPr>
          </a:p>
        </p:txBody>
      </p:sp>
      <p:grpSp>
        <p:nvGrpSpPr>
          <p:cNvPr id="14" name="グループ化 13">
            <a:extLst>
              <a:ext uri="{FF2B5EF4-FFF2-40B4-BE49-F238E27FC236}">
                <a16:creationId xmlns:a16="http://schemas.microsoft.com/office/drawing/2014/main" id="{83A64081-9D18-4CC7-BE2D-1459CF3C10EB}"/>
              </a:ext>
            </a:extLst>
          </p:cNvPr>
          <p:cNvGrpSpPr/>
          <p:nvPr/>
        </p:nvGrpSpPr>
        <p:grpSpPr>
          <a:xfrm>
            <a:off x="397349" y="4688417"/>
            <a:ext cx="8457252" cy="1812696"/>
            <a:chOff x="768217" y="4578283"/>
            <a:chExt cx="7653109" cy="1546745"/>
          </a:xfrm>
        </p:grpSpPr>
        <p:pic>
          <p:nvPicPr>
            <p:cNvPr id="82" name="object 20">
              <a:extLst>
                <a:ext uri="{FF2B5EF4-FFF2-40B4-BE49-F238E27FC236}">
                  <a16:creationId xmlns:a16="http://schemas.microsoft.com/office/drawing/2014/main" id="{54280FE1-D9E2-4A54-ABBD-23BC310A8EF0}"/>
                </a:ext>
              </a:extLst>
            </p:cNvPr>
            <p:cNvPicPr/>
            <p:nvPr/>
          </p:nvPicPr>
          <p:blipFill>
            <a:blip r:embed="rId4" cstate="print"/>
            <a:stretch>
              <a:fillRect/>
            </a:stretch>
          </p:blipFill>
          <p:spPr>
            <a:xfrm>
              <a:off x="768217" y="4578283"/>
              <a:ext cx="2447556" cy="1546745"/>
            </a:xfrm>
            <a:prstGeom prst="rect">
              <a:avLst/>
            </a:prstGeom>
          </p:spPr>
        </p:pic>
        <p:pic>
          <p:nvPicPr>
            <p:cNvPr id="85" name="object 21">
              <a:extLst>
                <a:ext uri="{FF2B5EF4-FFF2-40B4-BE49-F238E27FC236}">
                  <a16:creationId xmlns:a16="http://schemas.microsoft.com/office/drawing/2014/main" id="{08789D6E-E6DD-4178-9C03-F35A7AC30D93}"/>
                </a:ext>
              </a:extLst>
            </p:cNvPr>
            <p:cNvPicPr/>
            <p:nvPr/>
          </p:nvPicPr>
          <p:blipFill>
            <a:blip r:embed="rId5" cstate="print"/>
            <a:stretch>
              <a:fillRect/>
            </a:stretch>
          </p:blipFill>
          <p:spPr>
            <a:xfrm>
              <a:off x="5973782" y="4578283"/>
              <a:ext cx="2447544" cy="1546745"/>
            </a:xfrm>
            <a:prstGeom prst="rect">
              <a:avLst/>
            </a:prstGeom>
          </p:spPr>
        </p:pic>
        <p:pic>
          <p:nvPicPr>
            <p:cNvPr id="88" name="object 23">
              <a:extLst>
                <a:ext uri="{FF2B5EF4-FFF2-40B4-BE49-F238E27FC236}">
                  <a16:creationId xmlns:a16="http://schemas.microsoft.com/office/drawing/2014/main" id="{B255F375-BDDF-44B4-A0AC-1EFDBADCE715}"/>
                </a:ext>
              </a:extLst>
            </p:cNvPr>
            <p:cNvPicPr/>
            <p:nvPr/>
          </p:nvPicPr>
          <p:blipFill>
            <a:blip r:embed="rId6" cstate="print"/>
            <a:stretch>
              <a:fillRect/>
            </a:stretch>
          </p:blipFill>
          <p:spPr>
            <a:xfrm>
              <a:off x="3371000" y="4578283"/>
              <a:ext cx="2447556" cy="1546745"/>
            </a:xfrm>
            <a:prstGeom prst="rect">
              <a:avLst/>
            </a:prstGeom>
          </p:spPr>
        </p:pic>
      </p:grpSp>
      <p:pic>
        <p:nvPicPr>
          <p:cNvPr id="90" name="図 89">
            <a:extLst>
              <a:ext uri="{FF2B5EF4-FFF2-40B4-BE49-F238E27FC236}">
                <a16:creationId xmlns:a16="http://schemas.microsoft.com/office/drawing/2014/main" id="{9AD7D6AE-011A-4684-B66A-0CCDAFB58E53}"/>
              </a:ext>
            </a:extLst>
          </p:cNvPr>
          <p:cNvPicPr>
            <a:picLocks noChangeAspect="1"/>
          </p:cNvPicPr>
          <p:nvPr/>
        </p:nvPicPr>
        <p:blipFill>
          <a:blip r:embed="rId2"/>
          <a:stretch>
            <a:fillRect/>
          </a:stretch>
        </p:blipFill>
        <p:spPr>
          <a:xfrm>
            <a:off x="4010844" y="8731189"/>
            <a:ext cx="2819773" cy="1196204"/>
          </a:xfrm>
          <a:prstGeom prst="rect">
            <a:avLst/>
          </a:prstGeom>
          <a:solidFill>
            <a:schemeClr val="bg1"/>
          </a:solidFill>
        </p:spPr>
      </p:pic>
      <p:pic>
        <p:nvPicPr>
          <p:cNvPr id="67" name="図 66">
            <a:extLst>
              <a:ext uri="{FF2B5EF4-FFF2-40B4-BE49-F238E27FC236}">
                <a16:creationId xmlns:a16="http://schemas.microsoft.com/office/drawing/2014/main" id="{6F2273F2-BE77-4F37-9C31-07AE33D28EC0}"/>
              </a:ext>
            </a:extLst>
          </p:cNvPr>
          <p:cNvPicPr>
            <a:picLocks noChangeAspect="1"/>
          </p:cNvPicPr>
          <p:nvPr/>
        </p:nvPicPr>
        <p:blipFill>
          <a:blip r:embed="rId7"/>
          <a:stretch>
            <a:fillRect/>
          </a:stretch>
        </p:blipFill>
        <p:spPr>
          <a:xfrm>
            <a:off x="4919572" y="11747069"/>
            <a:ext cx="2953741" cy="1377203"/>
          </a:xfrm>
          <a:prstGeom prst="rect">
            <a:avLst/>
          </a:prstGeom>
        </p:spPr>
      </p:pic>
      <p:sp>
        <p:nvSpPr>
          <p:cNvPr id="9" name="矢印: 五方向 8">
            <a:extLst>
              <a:ext uri="{FF2B5EF4-FFF2-40B4-BE49-F238E27FC236}">
                <a16:creationId xmlns:a16="http://schemas.microsoft.com/office/drawing/2014/main" id="{A669D3EE-DCDB-4E3F-BC50-752E142AB3A9}"/>
              </a:ext>
            </a:extLst>
          </p:cNvPr>
          <p:cNvSpPr/>
          <p:nvPr/>
        </p:nvSpPr>
        <p:spPr>
          <a:xfrm>
            <a:off x="397350" y="8944979"/>
            <a:ext cx="3868381" cy="858363"/>
          </a:xfrm>
          <a:prstGeom prst="homePlat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130000"/>
              </a:lnSpc>
            </a:pPr>
            <a:r>
              <a:rPr kumimoji="1" lang="ja-JP" altLang="en-US" sz="2400" b="1" dirty="0">
                <a:solidFill>
                  <a:schemeClr val="tx1"/>
                </a:solidFill>
                <a:latin typeface="游ゴシック" panose="020B0400000000000000" pitchFamily="50" charset="-128"/>
                <a:ea typeface="游ゴシック" panose="020B0400000000000000" pitchFamily="50" charset="-128"/>
              </a:rPr>
              <a:t>授業で学んだ内容を</a:t>
            </a:r>
            <a:r>
              <a:rPr kumimoji="1" lang="en-US" altLang="ja-JP" sz="2400" b="1" dirty="0">
                <a:solidFill>
                  <a:schemeClr val="tx1"/>
                </a:solidFill>
                <a:latin typeface="游ゴシック" panose="020B0400000000000000" pitchFamily="50" charset="-128"/>
                <a:ea typeface="游ゴシック" panose="020B0400000000000000" pitchFamily="50" charset="-128"/>
              </a:rPr>
              <a:t>…</a:t>
            </a:r>
            <a:endParaRPr kumimoji="1" lang="ja-JP" altLang="en-US" sz="2400" b="1" dirty="0">
              <a:solidFill>
                <a:schemeClr val="tx1"/>
              </a:solidFill>
              <a:latin typeface="游ゴシック" panose="020B0400000000000000" pitchFamily="50" charset="-128"/>
              <a:ea typeface="游ゴシック" panose="020B0400000000000000" pitchFamily="50" charset="-128"/>
            </a:endParaRPr>
          </a:p>
        </p:txBody>
      </p:sp>
      <p:sp>
        <p:nvSpPr>
          <p:cNvPr id="65" name="テキスト プレースホルダー 2">
            <a:extLst>
              <a:ext uri="{FF2B5EF4-FFF2-40B4-BE49-F238E27FC236}">
                <a16:creationId xmlns:a16="http://schemas.microsoft.com/office/drawing/2014/main" id="{7A7D4BFD-8733-4242-9E2D-BA107E5C779E}"/>
              </a:ext>
            </a:extLst>
          </p:cNvPr>
          <p:cNvSpPr txBox="1">
            <a:spLocks/>
          </p:cNvSpPr>
          <p:nvPr/>
        </p:nvSpPr>
        <p:spPr>
          <a:xfrm>
            <a:off x="4341549" y="9862105"/>
            <a:ext cx="4876533" cy="941305"/>
          </a:xfrm>
          <a:prstGeom prst="rect">
            <a:avLst/>
          </a:prstGeom>
        </p:spPr>
        <p:txBody>
          <a:bodyPr lIns="0" tIns="0" rIns="0" bIns="0"/>
          <a:lstStyle>
            <a:lvl1pPr marL="319323" indent="-319323" algn="l" defTabSz="425764" rtl="0" eaLnBrk="1" latinLnBrk="0" hangingPunct="1">
              <a:lnSpc>
                <a:spcPct val="130000"/>
              </a:lnSpc>
              <a:spcBef>
                <a:spcPts val="600"/>
              </a:spcBef>
              <a:spcAft>
                <a:spcPts val="0"/>
              </a:spcAft>
              <a:buFont typeface="Arial" panose="020B0604020202020204" pitchFamily="34" charset="0"/>
              <a:buChar char="•"/>
              <a:defRPr kumimoji="1" sz="1800" b="0" i="0" kern="1200">
                <a:solidFill>
                  <a:schemeClr val="tx1"/>
                </a:solidFill>
                <a:latin typeface="+mn-lt"/>
                <a:ea typeface="+mn-ea"/>
                <a:cs typeface="+mn-cs"/>
              </a:defRPr>
            </a:lvl1pPr>
            <a:lvl2pPr marL="691865" indent="-266103" algn="l" defTabSz="425764" rtl="0" eaLnBrk="1" latinLnBrk="0" hangingPunct="1">
              <a:lnSpc>
                <a:spcPct val="130000"/>
              </a:lnSpc>
              <a:spcBef>
                <a:spcPts val="0"/>
              </a:spcBef>
              <a:spcAft>
                <a:spcPts val="0"/>
              </a:spcAft>
              <a:buFont typeface="Arial" panose="020B0604020202020204" pitchFamily="34" charset="0"/>
              <a:buChar char="•"/>
              <a:defRPr kumimoji="1" sz="1800" b="0" i="0" kern="1200">
                <a:solidFill>
                  <a:schemeClr val="tx1"/>
                </a:solidFill>
                <a:latin typeface="+mn-lt"/>
                <a:ea typeface="+mn-ea"/>
                <a:cs typeface="+mn-cs"/>
              </a:defRPr>
            </a:lvl2pPr>
            <a:lvl3pPr marL="1064408" indent="-212881" algn="l" defTabSz="425764" rtl="0" eaLnBrk="1" latinLnBrk="0" hangingPunct="1">
              <a:lnSpc>
                <a:spcPct val="130000"/>
              </a:lnSpc>
              <a:spcBef>
                <a:spcPts val="0"/>
              </a:spcBef>
              <a:spcAft>
                <a:spcPts val="0"/>
              </a:spcAft>
              <a:buFont typeface="Arial" panose="020B0604020202020204" pitchFamily="34" charset="0"/>
              <a:buChar char="•"/>
              <a:defRPr kumimoji="1" sz="1800" b="0" i="0" kern="1200">
                <a:solidFill>
                  <a:schemeClr val="tx1"/>
                </a:solidFill>
                <a:latin typeface="+mn-lt"/>
                <a:ea typeface="+mn-ea"/>
                <a:cs typeface="+mn-cs"/>
              </a:defRPr>
            </a:lvl3pPr>
            <a:lvl4pPr marL="1490172" indent="-212881" algn="l" defTabSz="425764" rtl="0" eaLnBrk="1" latinLnBrk="0" hangingPunct="1">
              <a:lnSpc>
                <a:spcPct val="130000"/>
              </a:lnSpc>
              <a:spcBef>
                <a:spcPts val="0"/>
              </a:spcBef>
              <a:spcAft>
                <a:spcPts val="0"/>
              </a:spcAft>
              <a:buFont typeface="Arial" panose="020B0604020202020204" pitchFamily="34" charset="0"/>
              <a:buChar char="•"/>
              <a:defRPr kumimoji="1" sz="1800" b="0" i="0" kern="1200">
                <a:solidFill>
                  <a:schemeClr val="tx1"/>
                </a:solidFill>
                <a:latin typeface="+mn-lt"/>
                <a:ea typeface="+mn-ea"/>
                <a:cs typeface="+mn-cs"/>
              </a:defRPr>
            </a:lvl4pPr>
            <a:lvl5pPr marL="1915935" indent="-212881" algn="l" defTabSz="425764" rtl="0" eaLnBrk="1" latinLnBrk="0" hangingPunct="1">
              <a:lnSpc>
                <a:spcPct val="130000"/>
              </a:lnSpc>
              <a:spcBef>
                <a:spcPts val="0"/>
              </a:spcBef>
              <a:spcAft>
                <a:spcPts val="0"/>
              </a:spcAft>
              <a:buFont typeface="Arial" panose="020B0604020202020204" pitchFamily="34" charset="0"/>
              <a:buChar char="•"/>
              <a:defRPr kumimoji="1" sz="1800" b="0" i="0" kern="1200">
                <a:solidFill>
                  <a:schemeClr val="tx1"/>
                </a:solidFill>
                <a:latin typeface="+mn-lt"/>
                <a:ea typeface="+mn-ea"/>
                <a:cs typeface="+mn-cs"/>
              </a:defRPr>
            </a:lvl5pPr>
            <a:lvl6pPr marL="2341700" indent="-212881" algn="l" defTabSz="425764" rtl="0" eaLnBrk="1" latinLnBrk="0" hangingPunct="1">
              <a:spcBef>
                <a:spcPct val="20000"/>
              </a:spcBef>
              <a:buFont typeface="Arial"/>
              <a:buChar char="•"/>
              <a:defRPr kumimoji="1" sz="1883" kern="1200">
                <a:solidFill>
                  <a:schemeClr val="tx1"/>
                </a:solidFill>
                <a:latin typeface="+mn-lt"/>
                <a:ea typeface="+mn-ea"/>
                <a:cs typeface="+mn-cs"/>
              </a:defRPr>
            </a:lvl6pPr>
            <a:lvl7pPr marL="2767463" indent="-212881" algn="l" defTabSz="425764" rtl="0" eaLnBrk="1" latinLnBrk="0" hangingPunct="1">
              <a:spcBef>
                <a:spcPct val="20000"/>
              </a:spcBef>
              <a:buFont typeface="Arial"/>
              <a:buChar char="•"/>
              <a:defRPr kumimoji="1" sz="1883" kern="1200">
                <a:solidFill>
                  <a:schemeClr val="tx1"/>
                </a:solidFill>
                <a:latin typeface="+mn-lt"/>
                <a:ea typeface="+mn-ea"/>
                <a:cs typeface="+mn-cs"/>
              </a:defRPr>
            </a:lvl7pPr>
            <a:lvl8pPr marL="3193226" indent="-212881" algn="l" defTabSz="425764" rtl="0" eaLnBrk="1" latinLnBrk="0" hangingPunct="1">
              <a:spcBef>
                <a:spcPct val="20000"/>
              </a:spcBef>
              <a:buFont typeface="Arial"/>
              <a:buChar char="•"/>
              <a:defRPr kumimoji="1" sz="1883" kern="1200">
                <a:solidFill>
                  <a:schemeClr val="tx1"/>
                </a:solidFill>
                <a:latin typeface="+mn-lt"/>
                <a:ea typeface="+mn-ea"/>
                <a:cs typeface="+mn-cs"/>
              </a:defRPr>
            </a:lvl8pPr>
            <a:lvl9pPr marL="3618988" indent="-212881" algn="l" defTabSz="425764" rtl="0" eaLnBrk="1" latinLnBrk="0" hangingPunct="1">
              <a:spcBef>
                <a:spcPct val="20000"/>
              </a:spcBef>
              <a:buFont typeface="Arial"/>
              <a:buChar char="•"/>
              <a:defRPr kumimoji="1" sz="1883" kern="1200">
                <a:solidFill>
                  <a:schemeClr val="tx1"/>
                </a:solidFill>
                <a:latin typeface="+mn-lt"/>
                <a:ea typeface="+mn-ea"/>
                <a:cs typeface="+mn-cs"/>
              </a:defRPr>
            </a:lvl9pPr>
          </a:lstStyle>
          <a:p>
            <a:pPr marL="0" indent="0">
              <a:buNone/>
            </a:pPr>
            <a:r>
              <a:rPr lang="ja-JP" altLang="en-US" sz="2000" b="1" dirty="0">
                <a:solidFill>
                  <a:schemeClr val="accent4"/>
                </a:solidFill>
                <a:latin typeface="游ゴシック" panose="020B0400000000000000" pitchFamily="50" charset="-128"/>
                <a:ea typeface="游ゴシック" panose="020B0400000000000000" pitchFamily="50" charset="-128"/>
              </a:rPr>
              <a:t>一人ひとりの苦手に合わせた問題で</a:t>
            </a:r>
            <a:br>
              <a:rPr lang="en-US" altLang="ja-JP" sz="2000" b="1" dirty="0">
                <a:solidFill>
                  <a:schemeClr val="accent4"/>
                </a:solidFill>
                <a:latin typeface="游ゴシック" panose="020B0400000000000000" pitchFamily="50" charset="-128"/>
                <a:ea typeface="游ゴシック" panose="020B0400000000000000" pitchFamily="50" charset="-128"/>
              </a:rPr>
            </a:br>
            <a:r>
              <a:rPr lang="ja-JP" altLang="en-US" sz="2000" b="1" dirty="0">
                <a:solidFill>
                  <a:schemeClr val="accent4"/>
                </a:solidFill>
                <a:latin typeface="游ゴシック" panose="020B0400000000000000" pitchFamily="50" charset="-128"/>
                <a:ea typeface="游ゴシック" panose="020B0400000000000000" pitchFamily="50" charset="-128"/>
              </a:rPr>
              <a:t>得点力</a:t>
            </a:r>
            <a:r>
              <a:rPr lang="en-US" altLang="ja-JP" sz="2000" b="1" dirty="0">
                <a:solidFill>
                  <a:schemeClr val="accent4"/>
                </a:solidFill>
                <a:latin typeface="游ゴシック" panose="020B0400000000000000" pitchFamily="50" charset="-128"/>
                <a:ea typeface="游ゴシック" panose="020B0400000000000000" pitchFamily="50" charset="-128"/>
              </a:rPr>
              <a:t>UP</a:t>
            </a:r>
            <a:r>
              <a:rPr lang="ja-JP" altLang="en-US" sz="2000" b="1" dirty="0">
                <a:solidFill>
                  <a:schemeClr val="accent4"/>
                </a:solidFill>
                <a:latin typeface="游ゴシック" panose="020B0400000000000000" pitchFamily="50" charset="-128"/>
                <a:ea typeface="游ゴシック" panose="020B0400000000000000" pitchFamily="50" charset="-128"/>
              </a:rPr>
              <a:t>！</a:t>
            </a:r>
            <a:endParaRPr lang="en-US" altLang="ja-JP" sz="2000" b="1" dirty="0">
              <a:solidFill>
                <a:schemeClr val="accent4"/>
              </a:solidFill>
              <a:latin typeface="游ゴシック" panose="020B0400000000000000" pitchFamily="50" charset="-128"/>
              <a:ea typeface="游ゴシック" panose="020B0400000000000000" pitchFamily="50" charset="-128"/>
            </a:endParaRPr>
          </a:p>
          <a:p>
            <a:pPr marL="0" indent="0">
              <a:buNone/>
            </a:pPr>
            <a:r>
              <a:rPr lang="ja-JP" altLang="en-US" sz="2000" b="1" dirty="0">
                <a:solidFill>
                  <a:schemeClr val="accent4"/>
                </a:solidFill>
                <a:latin typeface="游ゴシック" panose="020B0400000000000000" pitchFamily="50" charset="-128"/>
                <a:ea typeface="游ゴシック" panose="020B0400000000000000" pitchFamily="50" charset="-128"/>
              </a:rPr>
              <a:t>過去の単元の復習も先取りも自由自在！</a:t>
            </a:r>
            <a:endParaRPr lang="en-US" altLang="ja-JP" sz="2000" b="1" dirty="0">
              <a:solidFill>
                <a:schemeClr val="accent4"/>
              </a:solidFill>
              <a:latin typeface="游ゴシック" panose="020B0400000000000000" pitchFamily="50" charset="-128"/>
              <a:ea typeface="游ゴシック" panose="020B0400000000000000" pitchFamily="50" charset="-128"/>
            </a:endParaRPr>
          </a:p>
          <a:p>
            <a:pPr marL="0" indent="0">
              <a:buNone/>
            </a:pPr>
            <a:r>
              <a:rPr lang="ja-JP" altLang="en-US" sz="2000" b="1" dirty="0">
                <a:solidFill>
                  <a:schemeClr val="accent4"/>
                </a:solidFill>
                <a:latin typeface="游ゴシック" panose="020B0400000000000000" pitchFamily="50" charset="-128"/>
                <a:ea typeface="游ゴシック" panose="020B0400000000000000" pitchFamily="50" charset="-128"/>
              </a:rPr>
              <a:t>自宅でも通学途中でもどこでもできる！</a:t>
            </a:r>
            <a:endParaRPr lang="en-US" altLang="ja-JP" sz="2000" b="1" dirty="0">
              <a:solidFill>
                <a:schemeClr val="accent4"/>
              </a:solidFill>
              <a:latin typeface="游ゴシック" panose="020B0400000000000000" pitchFamily="50" charset="-128"/>
              <a:ea typeface="游ゴシック" panose="020B0400000000000000" pitchFamily="50" charset="-128"/>
            </a:endParaRPr>
          </a:p>
        </p:txBody>
      </p:sp>
      <p:pic>
        <p:nvPicPr>
          <p:cNvPr id="91" name="図 90">
            <a:extLst>
              <a:ext uri="{FF2B5EF4-FFF2-40B4-BE49-F238E27FC236}">
                <a16:creationId xmlns:a16="http://schemas.microsoft.com/office/drawing/2014/main" id="{91449AB3-F152-48C0-94DA-82DDE637545F}"/>
              </a:ext>
            </a:extLst>
          </p:cNvPr>
          <p:cNvPicPr>
            <a:picLocks noChangeAspect="1"/>
          </p:cNvPicPr>
          <p:nvPr/>
        </p:nvPicPr>
        <p:blipFill>
          <a:blip r:embed="rId8"/>
          <a:stretch>
            <a:fillRect/>
          </a:stretch>
        </p:blipFill>
        <p:spPr>
          <a:xfrm>
            <a:off x="3905731" y="9897949"/>
            <a:ext cx="360000" cy="360000"/>
          </a:xfrm>
          <a:prstGeom prst="rect">
            <a:avLst/>
          </a:prstGeom>
        </p:spPr>
      </p:pic>
      <p:pic>
        <p:nvPicPr>
          <p:cNvPr id="93" name="図 92">
            <a:extLst>
              <a:ext uri="{FF2B5EF4-FFF2-40B4-BE49-F238E27FC236}">
                <a16:creationId xmlns:a16="http://schemas.microsoft.com/office/drawing/2014/main" id="{6BA07913-0675-482B-A10A-D837E7E9CB55}"/>
              </a:ext>
            </a:extLst>
          </p:cNvPr>
          <p:cNvPicPr>
            <a:picLocks noChangeAspect="1"/>
          </p:cNvPicPr>
          <p:nvPr/>
        </p:nvPicPr>
        <p:blipFill>
          <a:blip r:embed="rId8"/>
          <a:stretch>
            <a:fillRect/>
          </a:stretch>
        </p:blipFill>
        <p:spPr>
          <a:xfrm>
            <a:off x="3916615" y="10766628"/>
            <a:ext cx="360000" cy="360000"/>
          </a:xfrm>
          <a:prstGeom prst="rect">
            <a:avLst/>
          </a:prstGeom>
        </p:spPr>
      </p:pic>
      <p:pic>
        <p:nvPicPr>
          <p:cNvPr id="97" name="図 96">
            <a:extLst>
              <a:ext uri="{FF2B5EF4-FFF2-40B4-BE49-F238E27FC236}">
                <a16:creationId xmlns:a16="http://schemas.microsoft.com/office/drawing/2014/main" id="{0A9E1D0E-1EFC-40B4-A701-CA60E150D434}"/>
              </a:ext>
            </a:extLst>
          </p:cNvPr>
          <p:cNvPicPr>
            <a:picLocks noChangeAspect="1"/>
          </p:cNvPicPr>
          <p:nvPr/>
        </p:nvPicPr>
        <p:blipFill>
          <a:blip r:embed="rId8"/>
          <a:stretch>
            <a:fillRect/>
          </a:stretch>
        </p:blipFill>
        <p:spPr>
          <a:xfrm>
            <a:off x="3916615" y="11234714"/>
            <a:ext cx="360000" cy="360000"/>
          </a:xfrm>
          <a:prstGeom prst="rect">
            <a:avLst/>
          </a:prstGeom>
        </p:spPr>
      </p:pic>
    </p:spTree>
    <p:extLst>
      <p:ext uri="{BB962C8B-B14F-4D97-AF65-F5344CB8AC3E}">
        <p14:creationId xmlns:p14="http://schemas.microsoft.com/office/powerpoint/2010/main" val="203021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テキスト プレースホルダー 2">
            <a:extLst>
              <a:ext uri="{FF2B5EF4-FFF2-40B4-BE49-F238E27FC236}">
                <a16:creationId xmlns:a16="http://schemas.microsoft.com/office/drawing/2014/main" id="{934F7605-B8A0-5840-B3ED-35CFB78F3A69}"/>
              </a:ext>
            </a:extLst>
          </p:cNvPr>
          <p:cNvSpPr txBox="1">
            <a:spLocks/>
          </p:cNvSpPr>
          <p:nvPr/>
        </p:nvSpPr>
        <p:spPr>
          <a:xfrm>
            <a:off x="3596331" y="3704498"/>
            <a:ext cx="771460" cy="536553"/>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buNone/>
            </a:pPr>
            <a:r>
              <a:rPr lang="en-US" altLang="ja-JP" sz="2569" b="1" dirty="0">
                <a:solidFill>
                  <a:schemeClr val="bg1"/>
                </a:solidFill>
                <a:latin typeface="游ゴシック" panose="020B0400000000000000" pitchFamily="50" charset="-128"/>
                <a:ea typeface="游ゴシック" panose="020B0400000000000000" pitchFamily="50" charset="-128"/>
              </a:rPr>
              <a:t>87</a:t>
            </a:r>
            <a:endParaRPr lang="ja-JP" altLang="en-US" sz="1571" b="1" dirty="0">
              <a:solidFill>
                <a:schemeClr val="bg1">
                  <a:lumMod val="50000"/>
                </a:schemeClr>
              </a:solidFill>
              <a:latin typeface="游ゴシック" panose="020B0400000000000000" pitchFamily="50" charset="-128"/>
              <a:ea typeface="游ゴシック" panose="020B0400000000000000" pitchFamily="50" charset="-128"/>
            </a:endParaRPr>
          </a:p>
        </p:txBody>
      </p:sp>
      <p:sp>
        <p:nvSpPr>
          <p:cNvPr id="81" name="テキスト ボックス 80">
            <a:extLst>
              <a:ext uri="{FF2B5EF4-FFF2-40B4-BE49-F238E27FC236}">
                <a16:creationId xmlns:a16="http://schemas.microsoft.com/office/drawing/2014/main" id="{F9A689D3-33AA-42AD-A6A9-4781310FA257}"/>
              </a:ext>
            </a:extLst>
          </p:cNvPr>
          <p:cNvSpPr txBox="1"/>
          <p:nvPr/>
        </p:nvSpPr>
        <p:spPr>
          <a:xfrm>
            <a:off x="545704" y="3369817"/>
            <a:ext cx="3861287" cy="646331"/>
          </a:xfrm>
          <a:prstGeom prst="rect">
            <a:avLst/>
          </a:prstGeom>
          <a:noFill/>
        </p:spPr>
        <p:txBody>
          <a:bodyPr wrap="square" rtlCol="0">
            <a:spAutoFit/>
          </a:bodyPr>
          <a:lstStyle/>
          <a:p>
            <a:pPr algn="just"/>
            <a:r>
              <a:rPr lang="ja-JP" altLang="en-US" sz="1200" dirty="0">
                <a:latin typeface="游ゴシック" panose="020B0400000000000000" pitchFamily="50" charset="-128"/>
                <a:ea typeface="游ゴシック" panose="020B0400000000000000" pitchFamily="50" charset="-128"/>
              </a:rPr>
              <a:t>数学はどちらかというと得意だったけど、中</a:t>
            </a:r>
            <a:r>
              <a:rPr lang="en-US" altLang="ja-JP" sz="1200" dirty="0">
                <a:latin typeface="游ゴシック" panose="020B0400000000000000" pitchFamily="50" charset="-128"/>
                <a:ea typeface="游ゴシック" panose="020B0400000000000000" pitchFamily="50" charset="-128"/>
              </a:rPr>
              <a:t>1</a:t>
            </a:r>
            <a:r>
              <a:rPr lang="ja-JP" altLang="en-US" sz="1200" dirty="0">
                <a:latin typeface="游ゴシック" panose="020B0400000000000000" pitchFamily="50" charset="-128"/>
                <a:ea typeface="游ゴシック" panose="020B0400000000000000" pitchFamily="50" charset="-128"/>
              </a:rPr>
              <a:t>の範囲に解けない問題があってそこから復習できた。夏前に自分の知らなかった苦手を克服できて良かった！</a:t>
            </a:r>
          </a:p>
        </p:txBody>
      </p:sp>
      <p:graphicFrame>
        <p:nvGraphicFramePr>
          <p:cNvPr id="92" name="グラフ 91">
            <a:extLst>
              <a:ext uri="{FF2B5EF4-FFF2-40B4-BE49-F238E27FC236}">
                <a16:creationId xmlns:a16="http://schemas.microsoft.com/office/drawing/2014/main" id="{1290F821-C35B-4618-B848-F9A6C5FB7F5C}"/>
              </a:ext>
            </a:extLst>
          </p:cNvPr>
          <p:cNvGraphicFramePr/>
          <p:nvPr>
            <p:extLst>
              <p:ext uri="{D42A27DB-BD31-4B8C-83A1-F6EECF244321}">
                <p14:modId xmlns:p14="http://schemas.microsoft.com/office/powerpoint/2010/main" val="4235376276"/>
              </p:ext>
            </p:extLst>
          </p:nvPr>
        </p:nvGraphicFramePr>
        <p:xfrm>
          <a:off x="5805462" y="1613801"/>
          <a:ext cx="3169470" cy="1800000"/>
        </p:xfrm>
        <a:graphic>
          <a:graphicData uri="http://schemas.openxmlformats.org/drawingml/2006/chart">
            <c:chart xmlns:c="http://schemas.openxmlformats.org/drawingml/2006/chart" xmlns:r="http://schemas.openxmlformats.org/officeDocument/2006/relationships" r:id="rId2"/>
          </a:graphicData>
        </a:graphic>
      </p:graphicFrame>
      <p:sp>
        <p:nvSpPr>
          <p:cNvPr id="86" name="正方形/長方形 85">
            <a:extLst>
              <a:ext uri="{FF2B5EF4-FFF2-40B4-BE49-F238E27FC236}">
                <a16:creationId xmlns:a16="http://schemas.microsoft.com/office/drawing/2014/main" id="{E92A0427-6E64-A743-87B2-8F7F76D7354F}"/>
              </a:ext>
            </a:extLst>
          </p:cNvPr>
          <p:cNvSpPr/>
          <p:nvPr/>
        </p:nvSpPr>
        <p:spPr>
          <a:xfrm>
            <a:off x="443034" y="869047"/>
            <a:ext cx="8447036" cy="45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72000" bIns="108000" numCol="1" spcCol="0" rtlCol="0" fromWordArt="0" anchor="ctr" anchorCtr="0" forceAA="0" compatLnSpc="1">
            <a:prstTxWarp prst="textNoShape">
              <a:avLst/>
            </a:prstTxWarp>
            <a:noAutofit/>
          </a:bodyPr>
          <a:lstStyle/>
          <a:p>
            <a:pPr>
              <a:lnSpc>
                <a:spcPct val="120000"/>
              </a:lnSpc>
            </a:pPr>
            <a:r>
              <a:rPr lang="en-US" altLang="ja-JP" sz="1800" b="1" spc="80" dirty="0">
                <a:solidFill>
                  <a:schemeClr val="bg1"/>
                </a:solidFill>
                <a:latin typeface="游ゴシック" panose="020B0400000000000000" pitchFamily="50" charset="-128"/>
                <a:ea typeface="游ゴシック" panose="020B0400000000000000" pitchFamily="50" charset="-128"/>
              </a:rPr>
              <a:t>atama</a:t>
            </a:r>
            <a:r>
              <a:rPr lang="ja-JP" altLang="en-US" sz="1800" b="1" spc="80" dirty="0">
                <a:solidFill>
                  <a:schemeClr val="bg1"/>
                </a:solidFill>
                <a:latin typeface="游ゴシック" panose="020B0400000000000000" pitchFamily="50" charset="-128"/>
                <a:ea typeface="游ゴシック" panose="020B0400000000000000" pitchFamily="50" charset="-128"/>
              </a:rPr>
              <a:t>＋で得点アップしている生徒が沢山います！</a:t>
            </a:r>
          </a:p>
        </p:txBody>
      </p:sp>
      <p:pic>
        <p:nvPicPr>
          <p:cNvPr id="167" name="グラフィックス 166">
            <a:extLst>
              <a:ext uri="{FF2B5EF4-FFF2-40B4-BE49-F238E27FC236}">
                <a16:creationId xmlns:a16="http://schemas.microsoft.com/office/drawing/2014/main" id="{4BC80257-4BB6-9D42-AC95-E128A1C3F4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3749" y="1929849"/>
            <a:ext cx="1224000" cy="1238751"/>
          </a:xfrm>
          <a:prstGeom prst="rect">
            <a:avLst/>
          </a:prstGeom>
        </p:spPr>
      </p:pic>
      <p:sp>
        <p:nvSpPr>
          <p:cNvPr id="87" name="テキスト プレースホルダー 2">
            <a:extLst>
              <a:ext uri="{FF2B5EF4-FFF2-40B4-BE49-F238E27FC236}">
                <a16:creationId xmlns:a16="http://schemas.microsoft.com/office/drawing/2014/main" id="{F05D0BA9-4B9E-1744-B0AF-72408FA29653}"/>
              </a:ext>
            </a:extLst>
          </p:cNvPr>
          <p:cNvSpPr txBox="1">
            <a:spLocks/>
          </p:cNvSpPr>
          <p:nvPr/>
        </p:nvSpPr>
        <p:spPr>
          <a:xfrm>
            <a:off x="401294" y="1491219"/>
            <a:ext cx="3132000" cy="467412"/>
          </a:xfrm>
          <a:prstGeom prst="rect">
            <a:avLst/>
          </a:prstGeom>
        </p:spPr>
        <p:txBody>
          <a:bodyPr lIns="108000" tIns="0" rIns="10800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中</a:t>
            </a:r>
            <a:r>
              <a:rPr lang="en-US" altLang="ja-JP" sz="1200" b="1" dirty="0">
                <a:latin typeface="游ゴシック" panose="020B0400000000000000" pitchFamily="50" charset="-128"/>
                <a:ea typeface="游ゴシック" panose="020B0400000000000000" pitchFamily="50" charset="-128"/>
              </a:rPr>
              <a:t>3</a:t>
            </a:r>
            <a:r>
              <a:rPr lang="ja-JP" altLang="en-US" sz="1200" b="1" dirty="0">
                <a:latin typeface="游ゴシック" panose="020B0400000000000000" pitchFamily="50" charset="-128"/>
                <a:ea typeface="游ゴシック" panose="020B0400000000000000" pitchFamily="50" charset="-128"/>
              </a:rPr>
              <a:t>生　ダンス部所属</a:t>
            </a:r>
            <a:endParaRPr lang="en-US" altLang="ja-JP" sz="1200" b="1" dirty="0">
              <a:latin typeface="游ゴシック" panose="020B0400000000000000" pitchFamily="50" charset="-128"/>
              <a:ea typeface="游ゴシック" panose="020B0400000000000000" pitchFamily="50" charset="-128"/>
            </a:endParaRPr>
          </a:p>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数学を約</a:t>
            </a:r>
            <a:r>
              <a:rPr lang="en-US" altLang="ja-JP" sz="1200" b="1" dirty="0">
                <a:latin typeface="游ゴシック" panose="020B0400000000000000" pitchFamily="50" charset="-128"/>
                <a:ea typeface="游ゴシック" panose="020B0400000000000000" pitchFamily="50" charset="-128"/>
              </a:rPr>
              <a:t>3</a:t>
            </a:r>
            <a:r>
              <a:rPr lang="ja-JP" altLang="en-US" sz="1200" b="1" dirty="0">
                <a:latin typeface="游ゴシック" panose="020B0400000000000000" pitchFamily="50" charset="-128"/>
                <a:ea typeface="游ゴシック" panose="020B0400000000000000" pitchFamily="50" charset="-128"/>
              </a:rPr>
              <a:t>か月</a:t>
            </a:r>
            <a:endParaRPr lang="en-US" altLang="ja-JP" sz="1200" b="1" dirty="0">
              <a:latin typeface="游ゴシック" panose="020B0400000000000000" pitchFamily="50" charset="-128"/>
              <a:ea typeface="游ゴシック" panose="020B0400000000000000" pitchFamily="50" charset="-128"/>
            </a:endParaRPr>
          </a:p>
        </p:txBody>
      </p:sp>
      <p:graphicFrame>
        <p:nvGraphicFramePr>
          <p:cNvPr id="111" name="グラフ 110">
            <a:extLst>
              <a:ext uri="{FF2B5EF4-FFF2-40B4-BE49-F238E27FC236}">
                <a16:creationId xmlns:a16="http://schemas.microsoft.com/office/drawing/2014/main" id="{44932708-36BA-41AE-80E3-19121BF31BBB}"/>
              </a:ext>
            </a:extLst>
          </p:cNvPr>
          <p:cNvGraphicFramePr/>
          <p:nvPr>
            <p:extLst>
              <p:ext uri="{D42A27DB-BD31-4B8C-83A1-F6EECF244321}">
                <p14:modId xmlns:p14="http://schemas.microsoft.com/office/powerpoint/2010/main" val="2946412184"/>
              </p:ext>
            </p:extLst>
          </p:nvPr>
        </p:nvGraphicFramePr>
        <p:xfrm>
          <a:off x="1539531" y="1446340"/>
          <a:ext cx="3169470" cy="2027272"/>
        </p:xfrm>
        <a:graphic>
          <a:graphicData uri="http://schemas.openxmlformats.org/drawingml/2006/chart">
            <c:chart xmlns:c="http://schemas.openxmlformats.org/drawingml/2006/chart" xmlns:r="http://schemas.openxmlformats.org/officeDocument/2006/relationships" r:id="rId5"/>
          </a:graphicData>
        </a:graphic>
      </p:graphicFrame>
      <p:sp>
        <p:nvSpPr>
          <p:cNvPr id="102" name="テキスト プレースホルダー 2">
            <a:extLst>
              <a:ext uri="{FF2B5EF4-FFF2-40B4-BE49-F238E27FC236}">
                <a16:creationId xmlns:a16="http://schemas.microsoft.com/office/drawing/2014/main" id="{62403952-748E-4AD3-9BE4-30D1F3FE54B9}"/>
              </a:ext>
            </a:extLst>
          </p:cNvPr>
          <p:cNvSpPr txBox="1">
            <a:spLocks/>
          </p:cNvSpPr>
          <p:nvPr/>
        </p:nvSpPr>
        <p:spPr>
          <a:xfrm>
            <a:off x="2378102" y="1384727"/>
            <a:ext cx="1664414" cy="226312"/>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gn="ctr">
              <a:buNone/>
            </a:pPr>
            <a:r>
              <a:rPr lang="en-US" altLang="ja-JP" sz="2400" b="1" dirty="0">
                <a:solidFill>
                  <a:srgbClr val="EB6E1E"/>
                </a:solidFill>
                <a:latin typeface="游ゴシック" panose="020B0400000000000000" pitchFamily="50" charset="-128"/>
                <a:ea typeface="游ゴシック" panose="020B0400000000000000" pitchFamily="50" charset="-128"/>
              </a:rPr>
              <a:t>18</a:t>
            </a:r>
            <a:r>
              <a:rPr lang="ja-JP" altLang="en-US" sz="1400" b="1" dirty="0">
                <a:solidFill>
                  <a:srgbClr val="EB6E1E"/>
                </a:solidFill>
                <a:latin typeface="游ゴシック" panose="020B0400000000000000" pitchFamily="50" charset="-128"/>
                <a:ea typeface="游ゴシック" panose="020B0400000000000000" pitchFamily="50" charset="-128"/>
              </a:rPr>
              <a:t>点</a:t>
            </a:r>
            <a:r>
              <a:rPr lang="en-US" altLang="ja-JP" sz="1400" b="1" dirty="0">
                <a:solidFill>
                  <a:srgbClr val="EB6E1E"/>
                </a:solidFill>
                <a:latin typeface="游ゴシック" panose="020B0400000000000000" pitchFamily="50" charset="-128"/>
                <a:ea typeface="游ゴシック" panose="020B0400000000000000" pitchFamily="50" charset="-128"/>
              </a:rPr>
              <a:t>UP</a:t>
            </a:r>
            <a:endParaRPr lang="ja-JP" altLang="en-US" sz="1200" b="1" dirty="0">
              <a:solidFill>
                <a:srgbClr val="EB6E1E"/>
              </a:solidFill>
              <a:latin typeface="游ゴシック" panose="020B0400000000000000" pitchFamily="50" charset="-128"/>
              <a:ea typeface="游ゴシック" panose="020B0400000000000000" pitchFamily="50" charset="-128"/>
            </a:endParaRPr>
          </a:p>
        </p:txBody>
      </p:sp>
      <p:pic>
        <p:nvPicPr>
          <p:cNvPr id="20" name="図 19">
            <a:extLst>
              <a:ext uri="{FF2B5EF4-FFF2-40B4-BE49-F238E27FC236}">
                <a16:creationId xmlns:a16="http://schemas.microsoft.com/office/drawing/2014/main" id="{5F32A4B4-63E2-A34B-B613-6D22FDCA8E97}"/>
              </a:ext>
            </a:extLst>
          </p:cNvPr>
          <p:cNvPicPr>
            <a:picLocks noChangeAspect="1"/>
          </p:cNvPicPr>
          <p:nvPr/>
        </p:nvPicPr>
        <p:blipFill>
          <a:blip r:embed="rId6"/>
          <a:stretch>
            <a:fillRect/>
          </a:stretch>
        </p:blipFill>
        <p:spPr>
          <a:xfrm>
            <a:off x="3035974" y="1886276"/>
            <a:ext cx="558800" cy="444500"/>
          </a:xfrm>
          <a:prstGeom prst="rect">
            <a:avLst/>
          </a:prstGeom>
        </p:spPr>
      </p:pic>
      <p:sp>
        <p:nvSpPr>
          <p:cNvPr id="95" name="テキスト プレースホルダー 2">
            <a:extLst>
              <a:ext uri="{FF2B5EF4-FFF2-40B4-BE49-F238E27FC236}">
                <a16:creationId xmlns:a16="http://schemas.microsoft.com/office/drawing/2014/main" id="{C4371DA9-3FC5-6448-A6EC-70CAFB9421A8}"/>
              </a:ext>
            </a:extLst>
          </p:cNvPr>
          <p:cNvSpPr txBox="1">
            <a:spLocks/>
          </p:cNvSpPr>
          <p:nvPr/>
        </p:nvSpPr>
        <p:spPr>
          <a:xfrm>
            <a:off x="7870968" y="3704498"/>
            <a:ext cx="771460" cy="536553"/>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buNone/>
            </a:pPr>
            <a:r>
              <a:rPr lang="en-US" altLang="ja-JP" sz="2569" b="1" dirty="0">
                <a:solidFill>
                  <a:schemeClr val="bg1"/>
                </a:solidFill>
                <a:latin typeface="游ゴシック" panose="020B0400000000000000" pitchFamily="50" charset="-128"/>
                <a:ea typeface="游ゴシック" panose="020B0400000000000000" pitchFamily="50" charset="-128"/>
              </a:rPr>
              <a:t>87</a:t>
            </a:r>
            <a:endParaRPr lang="ja-JP" altLang="en-US" sz="1571" b="1" dirty="0">
              <a:solidFill>
                <a:schemeClr val="bg1">
                  <a:lumMod val="50000"/>
                </a:schemeClr>
              </a:solidFill>
              <a:latin typeface="游ゴシック" panose="020B0400000000000000" pitchFamily="50" charset="-128"/>
              <a:ea typeface="游ゴシック" panose="020B0400000000000000" pitchFamily="50" charset="-128"/>
            </a:endParaRPr>
          </a:p>
        </p:txBody>
      </p:sp>
      <p:sp>
        <p:nvSpPr>
          <p:cNvPr id="96" name="正方形/長方形 12">
            <a:extLst>
              <a:ext uri="{FF2B5EF4-FFF2-40B4-BE49-F238E27FC236}">
                <a16:creationId xmlns:a16="http://schemas.microsoft.com/office/drawing/2014/main" id="{B8615780-9445-E74B-AA91-7282F5AB6AAA}"/>
              </a:ext>
            </a:extLst>
          </p:cNvPr>
          <p:cNvSpPr/>
          <p:nvPr/>
        </p:nvSpPr>
        <p:spPr>
          <a:xfrm rot="16200000" flipH="1">
            <a:off x="4838984" y="3293132"/>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sp>
        <p:nvSpPr>
          <p:cNvPr id="103" name="テキスト プレースホルダー 2">
            <a:extLst>
              <a:ext uri="{FF2B5EF4-FFF2-40B4-BE49-F238E27FC236}">
                <a16:creationId xmlns:a16="http://schemas.microsoft.com/office/drawing/2014/main" id="{00883A3F-0302-A042-924C-9FD514D7145B}"/>
              </a:ext>
            </a:extLst>
          </p:cNvPr>
          <p:cNvSpPr txBox="1">
            <a:spLocks/>
          </p:cNvSpPr>
          <p:nvPr/>
        </p:nvSpPr>
        <p:spPr>
          <a:xfrm>
            <a:off x="4675931" y="1491219"/>
            <a:ext cx="3132000" cy="950400"/>
          </a:xfrm>
          <a:prstGeom prst="rect">
            <a:avLst/>
          </a:prstGeom>
        </p:spPr>
        <p:txBody>
          <a:bodyPr lIns="108000" tIns="0" rIns="10800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中</a:t>
            </a:r>
            <a:r>
              <a:rPr lang="en-US" altLang="ja-JP" sz="1200" b="1" dirty="0">
                <a:latin typeface="游ゴシック" panose="020B0400000000000000" pitchFamily="50" charset="-128"/>
                <a:ea typeface="游ゴシック" panose="020B0400000000000000" pitchFamily="50" charset="-128"/>
              </a:rPr>
              <a:t>3</a:t>
            </a:r>
            <a:r>
              <a:rPr lang="ja-JP" altLang="en-US" sz="1200" b="1" dirty="0">
                <a:latin typeface="游ゴシック" panose="020B0400000000000000" pitchFamily="50" charset="-128"/>
                <a:ea typeface="游ゴシック" panose="020B0400000000000000" pitchFamily="50" charset="-128"/>
              </a:rPr>
              <a:t>生　野球部所属</a:t>
            </a:r>
            <a:endParaRPr lang="en-US" altLang="ja-JP" sz="1200" b="1" dirty="0">
              <a:latin typeface="游ゴシック" panose="020B0400000000000000" pitchFamily="50" charset="-128"/>
              <a:ea typeface="游ゴシック" panose="020B0400000000000000" pitchFamily="50" charset="-128"/>
            </a:endParaRPr>
          </a:p>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数学を約</a:t>
            </a:r>
            <a:r>
              <a:rPr lang="en-US" altLang="ja-JP" sz="1200" b="1" dirty="0">
                <a:latin typeface="游ゴシック" panose="020B0400000000000000" pitchFamily="50" charset="-128"/>
                <a:ea typeface="游ゴシック" panose="020B0400000000000000" pitchFamily="50" charset="-128"/>
              </a:rPr>
              <a:t>4</a:t>
            </a:r>
            <a:r>
              <a:rPr lang="ja-JP" altLang="en-US" sz="1200" b="1" dirty="0">
                <a:latin typeface="游ゴシック" panose="020B0400000000000000" pitchFamily="50" charset="-128"/>
                <a:ea typeface="游ゴシック" panose="020B0400000000000000" pitchFamily="50" charset="-128"/>
              </a:rPr>
              <a:t>か月</a:t>
            </a:r>
            <a:endParaRPr lang="en-US" altLang="ja-JP" sz="1200" b="1" dirty="0">
              <a:latin typeface="游ゴシック" panose="020B0400000000000000" pitchFamily="50" charset="-128"/>
              <a:ea typeface="游ゴシック" panose="020B0400000000000000" pitchFamily="50" charset="-128"/>
            </a:endParaRPr>
          </a:p>
        </p:txBody>
      </p:sp>
      <p:sp>
        <p:nvSpPr>
          <p:cNvPr id="107" name="テキスト プレースホルダー 2">
            <a:extLst>
              <a:ext uri="{FF2B5EF4-FFF2-40B4-BE49-F238E27FC236}">
                <a16:creationId xmlns:a16="http://schemas.microsoft.com/office/drawing/2014/main" id="{13291F52-B41C-CA4F-AF9C-634AE9ACBAEF}"/>
              </a:ext>
            </a:extLst>
          </p:cNvPr>
          <p:cNvSpPr txBox="1">
            <a:spLocks/>
          </p:cNvSpPr>
          <p:nvPr/>
        </p:nvSpPr>
        <p:spPr>
          <a:xfrm>
            <a:off x="6817331" y="1384727"/>
            <a:ext cx="1664414" cy="226312"/>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gn="ctr">
              <a:buNone/>
            </a:pPr>
            <a:r>
              <a:rPr lang="en-US" altLang="ja-JP" sz="2400" b="1" dirty="0">
                <a:solidFill>
                  <a:srgbClr val="EB6E1E"/>
                </a:solidFill>
                <a:latin typeface="游ゴシック" panose="020B0400000000000000" pitchFamily="50" charset="-128"/>
                <a:ea typeface="游ゴシック" panose="020B0400000000000000" pitchFamily="50" charset="-128"/>
              </a:rPr>
              <a:t>27</a:t>
            </a:r>
            <a:r>
              <a:rPr lang="ja-JP" altLang="en-US" sz="1400" b="1" dirty="0">
                <a:solidFill>
                  <a:srgbClr val="EB6E1E"/>
                </a:solidFill>
                <a:latin typeface="游ゴシック" panose="020B0400000000000000" pitchFamily="50" charset="-128"/>
                <a:ea typeface="游ゴシック" panose="020B0400000000000000" pitchFamily="50" charset="-128"/>
              </a:rPr>
              <a:t>点</a:t>
            </a:r>
            <a:r>
              <a:rPr lang="en-US" altLang="ja-JP" sz="1400" b="1" dirty="0">
                <a:solidFill>
                  <a:srgbClr val="EB6E1E"/>
                </a:solidFill>
                <a:latin typeface="游ゴシック" panose="020B0400000000000000" pitchFamily="50" charset="-128"/>
                <a:ea typeface="游ゴシック" panose="020B0400000000000000" pitchFamily="50" charset="-128"/>
              </a:rPr>
              <a:t>UP</a:t>
            </a:r>
            <a:endParaRPr lang="ja-JP" altLang="en-US" sz="1200" b="1" dirty="0">
              <a:solidFill>
                <a:srgbClr val="EB6E1E"/>
              </a:solidFill>
              <a:latin typeface="游ゴシック" panose="020B0400000000000000" pitchFamily="50" charset="-128"/>
              <a:ea typeface="游ゴシック" panose="020B0400000000000000" pitchFamily="50" charset="-128"/>
            </a:endParaRPr>
          </a:p>
        </p:txBody>
      </p:sp>
      <p:pic>
        <p:nvPicPr>
          <p:cNvPr id="108" name="図 107">
            <a:extLst>
              <a:ext uri="{FF2B5EF4-FFF2-40B4-BE49-F238E27FC236}">
                <a16:creationId xmlns:a16="http://schemas.microsoft.com/office/drawing/2014/main" id="{76213BD5-200C-784D-9F31-590956E16C6C}"/>
              </a:ext>
            </a:extLst>
          </p:cNvPr>
          <p:cNvPicPr>
            <a:picLocks noChangeAspect="1"/>
          </p:cNvPicPr>
          <p:nvPr/>
        </p:nvPicPr>
        <p:blipFill>
          <a:blip r:embed="rId6"/>
          <a:stretch>
            <a:fillRect/>
          </a:stretch>
        </p:blipFill>
        <p:spPr>
          <a:xfrm>
            <a:off x="7310611" y="1886276"/>
            <a:ext cx="558800" cy="444500"/>
          </a:xfrm>
          <a:prstGeom prst="rect">
            <a:avLst/>
          </a:prstGeom>
        </p:spPr>
      </p:pic>
      <p:sp>
        <p:nvSpPr>
          <p:cNvPr id="113" name="正方形/長方形 12">
            <a:extLst>
              <a:ext uri="{FF2B5EF4-FFF2-40B4-BE49-F238E27FC236}">
                <a16:creationId xmlns:a16="http://schemas.microsoft.com/office/drawing/2014/main" id="{E1770A44-813D-2540-A351-1B77637BC45E}"/>
              </a:ext>
            </a:extLst>
          </p:cNvPr>
          <p:cNvSpPr/>
          <p:nvPr/>
        </p:nvSpPr>
        <p:spPr>
          <a:xfrm rot="5400000" flipH="1">
            <a:off x="8615928" y="3845231"/>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sp>
        <p:nvSpPr>
          <p:cNvPr id="125" name="テキスト ボックス 124">
            <a:extLst>
              <a:ext uri="{FF2B5EF4-FFF2-40B4-BE49-F238E27FC236}">
                <a16:creationId xmlns:a16="http://schemas.microsoft.com/office/drawing/2014/main" id="{06061AC5-0633-464A-8655-FBF944464C2A}"/>
              </a:ext>
            </a:extLst>
          </p:cNvPr>
          <p:cNvSpPr txBox="1"/>
          <p:nvPr/>
        </p:nvSpPr>
        <p:spPr>
          <a:xfrm>
            <a:off x="4871141" y="3369817"/>
            <a:ext cx="3861287" cy="646331"/>
          </a:xfrm>
          <a:prstGeom prst="rect">
            <a:avLst/>
          </a:prstGeom>
          <a:noFill/>
        </p:spPr>
        <p:txBody>
          <a:bodyPr wrap="square" rtlCol="0">
            <a:spAutoFit/>
          </a:bodyPr>
          <a:lstStyle/>
          <a:p>
            <a:pPr algn="just"/>
            <a:r>
              <a:rPr lang="ja-JP" altLang="en-US" sz="1200" dirty="0">
                <a:latin typeface="游ゴシック" panose="020B0400000000000000" pitchFamily="50" charset="-128"/>
                <a:ea typeface="游ゴシック" panose="020B0400000000000000" pitchFamily="50" charset="-128"/>
              </a:rPr>
              <a:t>難しくて解けない問題があっても、講義や解説がていねいで分かりやすいし、質問もできるからちゃんと解けるようになった。数学が少し得意になった気がする。</a:t>
            </a:r>
            <a:endParaRPr lang="en-US" altLang="ja-JP" sz="1200" dirty="0">
              <a:latin typeface="游ゴシック" panose="020B0400000000000000" pitchFamily="50" charset="-128"/>
              <a:ea typeface="游ゴシック" panose="020B0400000000000000" pitchFamily="50" charset="-128"/>
            </a:endParaRPr>
          </a:p>
        </p:txBody>
      </p:sp>
      <p:pic>
        <p:nvPicPr>
          <p:cNvPr id="178" name="グラフィックス 177">
            <a:extLst>
              <a:ext uri="{FF2B5EF4-FFF2-40B4-BE49-F238E27FC236}">
                <a16:creationId xmlns:a16="http://schemas.microsoft.com/office/drawing/2014/main" id="{40344D36-06BC-6A48-B1D1-CAE111A37D4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93919" y="2114441"/>
            <a:ext cx="1224000" cy="1060799"/>
          </a:xfrm>
          <a:prstGeom prst="rect">
            <a:avLst/>
          </a:prstGeom>
        </p:spPr>
      </p:pic>
      <p:sp>
        <p:nvSpPr>
          <p:cNvPr id="54" name="Google Shape;114;p1">
            <a:extLst>
              <a:ext uri="{FF2B5EF4-FFF2-40B4-BE49-F238E27FC236}">
                <a16:creationId xmlns:a16="http://schemas.microsoft.com/office/drawing/2014/main" id="{C1E2731A-4CB5-43F6-9D35-865D5B0AEA64}"/>
              </a:ext>
            </a:extLst>
          </p:cNvPr>
          <p:cNvSpPr/>
          <p:nvPr/>
        </p:nvSpPr>
        <p:spPr>
          <a:xfrm>
            <a:off x="6298431" y="11085791"/>
            <a:ext cx="2591639" cy="217351"/>
          </a:xfrm>
          <a:prstGeom prst="rect">
            <a:avLst/>
          </a:prstGeom>
        </p:spPr>
        <p:txBody>
          <a:bodyPr lIns="0" tIns="0" rIns="0" bIns="0" numCol="1"/>
          <a:lstStyle/>
          <a:p>
            <a:pPr algn="r" defTabSz="255460">
              <a:lnSpc>
                <a:spcPct val="130000"/>
              </a:lnSpc>
              <a:spcBef>
                <a:spcPts val="360"/>
              </a:spcBef>
            </a:pPr>
            <a:r>
              <a:rPr lang="zh-TW" altLang="en-US" sz="1050" b="1" dirty="0">
                <a:solidFill>
                  <a:srgbClr val="FF0000"/>
                </a:solidFill>
                <a:latin typeface="游ゴシック" panose="020B0400000000000000" pitchFamily="50" charset="-128"/>
                <a:ea typeface="游ゴシック" panose="020B0400000000000000" pitchFamily="50" charset="-128"/>
                <a:sym typeface="Calibri"/>
              </a:rPr>
              <a:t>提出締切日　●月●日（●）</a:t>
            </a:r>
          </a:p>
        </p:txBody>
      </p:sp>
      <p:graphicFrame>
        <p:nvGraphicFramePr>
          <p:cNvPr id="55" name="Google Shape;97;p1">
            <a:extLst>
              <a:ext uri="{FF2B5EF4-FFF2-40B4-BE49-F238E27FC236}">
                <a16:creationId xmlns:a16="http://schemas.microsoft.com/office/drawing/2014/main" id="{02E25BE2-3050-459C-8B67-4B2A35A04301}"/>
              </a:ext>
            </a:extLst>
          </p:cNvPr>
          <p:cNvGraphicFramePr/>
          <p:nvPr>
            <p:extLst>
              <p:ext uri="{D42A27DB-BD31-4B8C-83A1-F6EECF244321}">
                <p14:modId xmlns:p14="http://schemas.microsoft.com/office/powerpoint/2010/main" val="2056738366"/>
              </p:ext>
            </p:extLst>
          </p:nvPr>
        </p:nvGraphicFramePr>
        <p:xfrm>
          <a:off x="443033" y="11395240"/>
          <a:ext cx="8420248" cy="1361682"/>
        </p:xfrm>
        <a:graphic>
          <a:graphicData uri="http://schemas.openxmlformats.org/drawingml/2006/table">
            <a:tbl>
              <a:tblPr>
                <a:noFill/>
              </a:tblPr>
              <a:tblGrid>
                <a:gridCol w="1057820">
                  <a:extLst>
                    <a:ext uri="{9D8B030D-6E8A-4147-A177-3AD203B41FA5}">
                      <a16:colId xmlns:a16="http://schemas.microsoft.com/office/drawing/2014/main" val="20000"/>
                    </a:ext>
                  </a:extLst>
                </a:gridCol>
                <a:gridCol w="3046522">
                  <a:extLst>
                    <a:ext uri="{9D8B030D-6E8A-4147-A177-3AD203B41FA5}">
                      <a16:colId xmlns:a16="http://schemas.microsoft.com/office/drawing/2014/main" val="20001"/>
                    </a:ext>
                  </a:extLst>
                </a:gridCol>
                <a:gridCol w="1057820">
                  <a:extLst>
                    <a:ext uri="{9D8B030D-6E8A-4147-A177-3AD203B41FA5}">
                      <a16:colId xmlns:a16="http://schemas.microsoft.com/office/drawing/2014/main" val="20004"/>
                    </a:ext>
                  </a:extLst>
                </a:gridCol>
                <a:gridCol w="3258086">
                  <a:extLst>
                    <a:ext uri="{9D8B030D-6E8A-4147-A177-3AD203B41FA5}">
                      <a16:colId xmlns:a16="http://schemas.microsoft.com/office/drawing/2014/main" val="20005"/>
                    </a:ext>
                  </a:extLst>
                </a:gridCol>
              </a:tblGrid>
              <a:tr h="680841">
                <a:tc>
                  <a:txBody>
                    <a:bodyPr/>
                    <a:lstStyle/>
                    <a:p>
                      <a:pPr marL="0" marR="0" lvl="0" indent="0" algn="ctr" rtl="0">
                        <a:spcBef>
                          <a:spcPts val="0"/>
                        </a:spcBef>
                        <a:spcAft>
                          <a:spcPts val="0"/>
                        </a:spcAft>
                        <a:buNone/>
                      </a:pPr>
                      <a:r>
                        <a:rPr lang="ja-JP" altLang="en-US" sz="1200" b="1" i="0" dirty="0">
                          <a:solidFill>
                            <a:schemeClr val="bg1"/>
                          </a:solidFill>
                          <a:latin typeface="Yu Gothic Pr6N B" panose="020B0400000000000000" pitchFamily="34" charset="-128"/>
                          <a:ea typeface="Yu Gothic Pr6N B" panose="020B0400000000000000" pitchFamily="34" charset="-128"/>
                        </a:rPr>
                        <a:t>氏名</a:t>
                      </a:r>
                    </a:p>
                  </a:txBody>
                  <a:tcPr marL="68915" marR="68915" marT="0" marB="0" anchor="ctr">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95AA"/>
                    </a:solidFill>
                  </a:tcPr>
                </a:tc>
                <a:tc>
                  <a:txBody>
                    <a:bodyPr/>
                    <a:lstStyle/>
                    <a:p>
                      <a:pPr marL="0" marR="0" lvl="0" indent="0" algn="just" rtl="0">
                        <a:spcBef>
                          <a:spcPts val="0"/>
                        </a:spcBef>
                        <a:spcAft>
                          <a:spcPts val="0"/>
                        </a:spcAft>
                        <a:buNone/>
                      </a:pPr>
                      <a:endParaRPr lang="ja-JP" altLang="en-US" sz="1200" b="1" i="0" u="none" strike="noStrike" cap="none" dirty="0">
                        <a:solidFill>
                          <a:schemeClr val="lt1"/>
                        </a:solidFill>
                        <a:latin typeface="Yu Gothic Pr6N B" panose="020B0400000000000000" pitchFamily="34" charset="-128"/>
                        <a:ea typeface="Yu Gothic Pr6N B" panose="020B0400000000000000" pitchFamily="34" charset="-128"/>
                        <a:cs typeface="Calibri"/>
                        <a:sym typeface="Calibri"/>
                      </a:endParaRPr>
                    </a:p>
                  </a:txBody>
                  <a:tcPr marL="83127" marR="83127" marT="41564" marB="41564">
                    <a:lnL w="12700" cap="flat" cmpd="sng">
                      <a:solidFill>
                        <a:srgbClr val="000000"/>
                      </a:solidFill>
                      <a:prstDash val="solid"/>
                      <a:round/>
                      <a:headEnd type="none" w="sm" len="sm"/>
                      <a:tailEnd type="none" w="sm" len="sm"/>
                    </a:lnL>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kumimoji="1" lang="ja-JP" altLang="en-US" sz="1200" b="1" i="0" kern="1200" dirty="0">
                          <a:solidFill>
                            <a:schemeClr val="bg1"/>
                          </a:solidFill>
                          <a:latin typeface="Yu Gothic Pr6N B" panose="020B0400000000000000" pitchFamily="34" charset="-128"/>
                          <a:ea typeface="Yu Gothic Pr6N B" panose="020B0400000000000000" pitchFamily="34" charset="-128"/>
                          <a:cs typeface="+mn-cs"/>
                        </a:rPr>
                        <a:t>学校名</a:t>
                      </a:r>
                    </a:p>
                  </a:txBody>
                  <a:tcPr marL="68915" marR="68915" marT="0" marB="0" anchor="ctr">
                    <a:lnR w="127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95AA"/>
                    </a:solidFill>
                  </a:tcPr>
                </a:tc>
                <a:tc>
                  <a:txBody>
                    <a:bodyPr/>
                    <a:lstStyle/>
                    <a:p>
                      <a:endParaRPr lang="ja-JP" sz="1000" dirty="0"/>
                    </a:p>
                  </a:txBody>
                  <a:tcPr marL="68915" marR="68915" marT="0" marB="0" anchor="ctr">
                    <a:lnL w="12700" cap="flat" cmpd="sng" algn="ctr">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80841">
                <a:tc>
                  <a:txBody>
                    <a:bodyPr/>
                    <a:lstStyle/>
                    <a:p>
                      <a:pPr marL="0" marR="0" lvl="0" indent="0" algn="ctr" rtl="0">
                        <a:spcBef>
                          <a:spcPts val="0"/>
                        </a:spcBef>
                        <a:spcAft>
                          <a:spcPts val="0"/>
                        </a:spcAft>
                        <a:buNone/>
                      </a:pPr>
                      <a:r>
                        <a:rPr kumimoji="1" lang="ja-JP" altLang="en-US" sz="1200" b="1" i="0" kern="1200" dirty="0">
                          <a:solidFill>
                            <a:schemeClr val="bg1"/>
                          </a:solidFill>
                          <a:latin typeface="Yu Gothic Pr6N B" panose="020B0400000000000000" pitchFamily="34" charset="-128"/>
                          <a:ea typeface="Yu Gothic Pr6N B" panose="020B0400000000000000" pitchFamily="34" charset="-128"/>
                          <a:cs typeface="+mn-cs"/>
                        </a:rPr>
                        <a:t>受講科目</a:t>
                      </a:r>
                      <a:endParaRPr sz="1200" b="1" i="0" u="none" strike="noStrike" cap="none" dirty="0">
                        <a:solidFill>
                          <a:schemeClr val="lt1"/>
                        </a:solidFill>
                        <a:latin typeface="Yu Gothic Pr6N B" panose="020B0400000000000000" pitchFamily="34" charset="-128"/>
                        <a:ea typeface="Yu Gothic Pr6N B" panose="020B0400000000000000" pitchFamily="34" charset="-128"/>
                        <a:cs typeface="Calibri"/>
                        <a:sym typeface="Calibri"/>
                      </a:endParaRPr>
                    </a:p>
                  </a:txBody>
                  <a:tcPr marL="68915" marR="68915" marT="0" marB="0" anchor="ctr">
                    <a:lnL w="28575"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095AA"/>
                    </a:solidFill>
                  </a:tcPr>
                </a:tc>
                <a:tc gridSpan="3">
                  <a:txBody>
                    <a:bodyPr/>
                    <a:lstStyle/>
                    <a:p>
                      <a:pPr marL="0" marR="0" lvl="0" indent="0" algn="ctr" rtl="0">
                        <a:spcBef>
                          <a:spcPts val="0"/>
                        </a:spcBef>
                        <a:spcAft>
                          <a:spcPts val="0"/>
                        </a:spcAft>
                        <a:buNone/>
                      </a:pPr>
                      <a:r>
                        <a:rPr kumimoji="1" lang="ja-JP" altLang="en-US" sz="1200" b="1" i="0" kern="1200" dirty="0">
                          <a:solidFill>
                            <a:schemeClr val="bg1"/>
                          </a:solidFill>
                          <a:ea typeface="Yu Gothic Pr6N B" panose="020B0400000000000000" pitchFamily="34" charset="-128"/>
                          <a:cs typeface="+mn-cs"/>
                        </a:rPr>
                        <a:t>体験希望日</a:t>
                      </a:r>
                      <a:endParaRPr sz="1200" b="1" i="0" u="none" strike="noStrike" cap="none" dirty="0">
                        <a:solidFill>
                          <a:schemeClr val="lt1"/>
                        </a:solidFill>
                        <a:ea typeface="Yu Gothic Pr6N B" panose="020B0400000000000000" pitchFamily="34" charset="-128"/>
                        <a:cs typeface="Calibri"/>
                        <a:sym typeface="Calibri"/>
                      </a:endParaRPr>
                    </a:p>
                  </a:txBody>
                  <a:tcPr marL="68915" marR="68915" marT="144000" marB="0">
                    <a:lnL w="12700" cap="flat" cmpd="sng" algn="ctr">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pPr marL="0" marR="0" lvl="0" indent="0" algn="ctr" rtl="0">
                        <a:spcBef>
                          <a:spcPts val="0"/>
                        </a:spcBef>
                        <a:spcAft>
                          <a:spcPts val="0"/>
                        </a:spcAft>
                        <a:buNone/>
                      </a:pPr>
                      <a:r>
                        <a:rPr kumimoji="1" lang="ja-JP" altLang="en-US" sz="1200" b="1" i="0" kern="1200" dirty="0">
                          <a:solidFill>
                            <a:schemeClr val="bg1"/>
                          </a:solidFill>
                          <a:latin typeface="Yu Gothic Pr6N B" panose="020B0400000000000000" pitchFamily="34" charset="-128"/>
                          <a:ea typeface="Yu Gothic Pr6N B" panose="020B0400000000000000" pitchFamily="34" charset="-128"/>
                          <a:cs typeface="+mn-cs"/>
                        </a:rPr>
                        <a:t>体験希望日</a:t>
                      </a:r>
                      <a:endParaRPr sz="1200" b="1" i="0" u="none" strike="noStrike" cap="none" dirty="0">
                        <a:solidFill>
                          <a:schemeClr val="lt1"/>
                        </a:solidFill>
                        <a:latin typeface="Yu Gothic Pr6N B" panose="020B0400000000000000" pitchFamily="34" charset="-128"/>
                        <a:ea typeface="Yu Gothic Pr6N B" panose="020B0400000000000000" pitchFamily="34" charset="-128"/>
                        <a:cs typeface="Calibri"/>
                        <a:sym typeface="Calibri"/>
                      </a:endParaRPr>
                    </a:p>
                  </a:txBody>
                  <a:tcPr marL="68915" marR="68915"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095AA"/>
                    </a:solidFill>
                  </a:tcPr>
                </a:tc>
                <a:tc hMerge="1">
                  <a:txBody>
                    <a:bodyPr/>
                    <a:lstStyle/>
                    <a:p>
                      <a:pPr marL="0" marR="0" lvl="0" indent="180975" algn="l" rtl="0">
                        <a:spcBef>
                          <a:spcPts val="0"/>
                        </a:spcBef>
                        <a:spcAft>
                          <a:spcPts val="0"/>
                        </a:spcAft>
                        <a:buNone/>
                      </a:pPr>
                      <a:endParaRPr lang="en-US" altLang="ja-JP" sz="1800" b="0" dirty="0">
                        <a:latin typeface="+mj-lt"/>
                      </a:endParaRPr>
                    </a:p>
                  </a:txBody>
                  <a:tcPr marL="0" marR="83127" marT="41564" marB="41564" anchor="ctr">
                    <a:lnL w="12700" cap="flat" cmpd="sng" algn="ctr">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6" name="Google Shape;114;p1">
            <a:extLst>
              <a:ext uri="{FF2B5EF4-FFF2-40B4-BE49-F238E27FC236}">
                <a16:creationId xmlns:a16="http://schemas.microsoft.com/office/drawing/2014/main" id="{73317B9F-B15B-479A-8754-BBFC798BD972}"/>
              </a:ext>
            </a:extLst>
          </p:cNvPr>
          <p:cNvSpPr/>
          <p:nvPr/>
        </p:nvSpPr>
        <p:spPr>
          <a:xfrm>
            <a:off x="6066914" y="12310543"/>
            <a:ext cx="2232248" cy="196048"/>
          </a:xfrm>
          <a:prstGeom prst="rect">
            <a:avLst/>
          </a:prstGeom>
        </p:spPr>
        <p:txBody>
          <a:bodyPr lIns="0" tIns="0" rIns="0" bIns="0" numCol="1"/>
          <a:lstStyle/>
          <a:p>
            <a:pPr defTabSz="255460">
              <a:lnSpc>
                <a:spcPct val="130000"/>
              </a:lnSpc>
              <a:spcBef>
                <a:spcPts val="360"/>
              </a:spcBef>
            </a:pPr>
            <a:r>
              <a:rPr lang="en-US" altLang="ja-JP" sz="1200" b="1" dirty="0">
                <a:solidFill>
                  <a:srgbClr val="FF0000"/>
                </a:solidFill>
                <a:latin typeface="游ゴシック" panose="020B0400000000000000" pitchFamily="50" charset="-128"/>
                <a:ea typeface="游ゴシック" panose="020B0400000000000000" pitchFamily="50" charset="-128"/>
                <a:sym typeface="Calibri"/>
              </a:rPr>
              <a:t>※</a:t>
            </a:r>
            <a:r>
              <a:rPr lang="ja-JP" altLang="en-US" sz="1200" b="1" dirty="0">
                <a:solidFill>
                  <a:srgbClr val="FF0000"/>
                </a:solidFill>
                <a:latin typeface="游ゴシック" panose="020B0400000000000000" pitchFamily="50" charset="-128"/>
                <a:ea typeface="游ゴシック" panose="020B0400000000000000" pitchFamily="50" charset="-128"/>
                <a:sym typeface="Calibri"/>
              </a:rPr>
              <a:t>受講科目は複数選択可</a:t>
            </a:r>
            <a:endParaRPr sz="1200" b="1" dirty="0">
              <a:solidFill>
                <a:srgbClr val="FF0000"/>
              </a:solidFill>
              <a:latin typeface="游ゴシック" panose="020B0400000000000000" pitchFamily="50" charset="-128"/>
              <a:ea typeface="游ゴシック" panose="020B0400000000000000" pitchFamily="50" charset="-128"/>
              <a:sym typeface="Calibri"/>
            </a:endParaRPr>
          </a:p>
        </p:txBody>
      </p:sp>
      <p:sp>
        <p:nvSpPr>
          <p:cNvPr id="57" name="Google Shape;114;p1">
            <a:extLst>
              <a:ext uri="{FF2B5EF4-FFF2-40B4-BE49-F238E27FC236}">
                <a16:creationId xmlns:a16="http://schemas.microsoft.com/office/drawing/2014/main" id="{42C22FD6-9F3F-4F64-AC94-F81EE0DB9489}"/>
              </a:ext>
            </a:extLst>
          </p:cNvPr>
          <p:cNvSpPr/>
          <p:nvPr/>
        </p:nvSpPr>
        <p:spPr>
          <a:xfrm>
            <a:off x="1937564" y="12302592"/>
            <a:ext cx="483389" cy="260940"/>
          </a:xfrm>
          <a:prstGeom prst="rect">
            <a:avLst/>
          </a:prstGeom>
        </p:spPr>
        <p:txBody>
          <a:bodyPr lIns="0" tIns="0" rIns="0" bIns="0" numCol="1" anchor="ctr"/>
          <a:lstStyle/>
          <a:p>
            <a:pPr algn="ctr" defTabSz="255460">
              <a:spcBef>
                <a:spcPts val="360"/>
              </a:spcBef>
            </a:pPr>
            <a:r>
              <a:rPr lang="ja-JP" altLang="en-US" sz="1500" b="1" dirty="0">
                <a:solidFill>
                  <a:srgbClr val="FF0000"/>
                </a:solidFill>
                <a:latin typeface="游ゴシック" panose="020B0400000000000000" pitchFamily="50" charset="-128"/>
                <a:ea typeface="游ゴシック" panose="020B0400000000000000" pitchFamily="50" charset="-128"/>
                <a:sym typeface="Calibri"/>
              </a:rPr>
              <a:t>数学</a:t>
            </a:r>
            <a:endParaRPr sz="1500" b="1" dirty="0">
              <a:solidFill>
                <a:srgbClr val="FF0000"/>
              </a:solidFill>
              <a:latin typeface="游ゴシック" panose="020B0400000000000000" pitchFamily="50" charset="-128"/>
              <a:ea typeface="游ゴシック" panose="020B0400000000000000" pitchFamily="50" charset="-128"/>
              <a:sym typeface="Calibri"/>
            </a:endParaRPr>
          </a:p>
        </p:txBody>
      </p:sp>
      <p:sp>
        <p:nvSpPr>
          <p:cNvPr id="59" name="正方形/長方形 58">
            <a:extLst>
              <a:ext uri="{FF2B5EF4-FFF2-40B4-BE49-F238E27FC236}">
                <a16:creationId xmlns:a16="http://schemas.microsoft.com/office/drawing/2014/main" id="{F201B38D-C8E6-4BC4-A033-A827BCD51F39}"/>
              </a:ext>
            </a:extLst>
          </p:cNvPr>
          <p:cNvSpPr/>
          <p:nvPr/>
        </p:nvSpPr>
        <p:spPr>
          <a:xfrm>
            <a:off x="1759556" y="12363868"/>
            <a:ext cx="158535" cy="166964"/>
          </a:xfrm>
          <a:prstGeom prst="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130000"/>
              </a:lnSpc>
            </a:pP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69" name="Google Shape;114;p1">
            <a:extLst>
              <a:ext uri="{FF2B5EF4-FFF2-40B4-BE49-F238E27FC236}">
                <a16:creationId xmlns:a16="http://schemas.microsoft.com/office/drawing/2014/main" id="{10773759-A584-453B-98B2-511AC4047CA6}"/>
              </a:ext>
            </a:extLst>
          </p:cNvPr>
          <p:cNvSpPr/>
          <p:nvPr/>
        </p:nvSpPr>
        <p:spPr>
          <a:xfrm>
            <a:off x="2896884" y="12302592"/>
            <a:ext cx="483389" cy="260940"/>
          </a:xfrm>
          <a:prstGeom prst="rect">
            <a:avLst/>
          </a:prstGeom>
        </p:spPr>
        <p:txBody>
          <a:bodyPr lIns="0" tIns="0" rIns="0" bIns="0" numCol="1" anchor="ctr"/>
          <a:lstStyle/>
          <a:p>
            <a:pPr algn="ctr" defTabSz="255460">
              <a:spcBef>
                <a:spcPts val="360"/>
              </a:spcBef>
            </a:pPr>
            <a:r>
              <a:rPr lang="ja-JP" altLang="en-US" sz="1500" b="1" dirty="0">
                <a:solidFill>
                  <a:srgbClr val="FF0000"/>
                </a:solidFill>
                <a:latin typeface="游ゴシック" panose="020B0400000000000000" pitchFamily="50" charset="-128"/>
                <a:ea typeface="游ゴシック" panose="020B0400000000000000" pitchFamily="50" charset="-128"/>
                <a:sym typeface="Calibri"/>
              </a:rPr>
              <a:t>英語</a:t>
            </a:r>
            <a:endParaRPr sz="1500" b="1" dirty="0">
              <a:solidFill>
                <a:srgbClr val="FF0000"/>
              </a:solidFill>
              <a:latin typeface="游ゴシック" panose="020B0400000000000000" pitchFamily="50" charset="-128"/>
              <a:ea typeface="游ゴシック" panose="020B0400000000000000" pitchFamily="50" charset="-128"/>
              <a:sym typeface="Calibri"/>
            </a:endParaRPr>
          </a:p>
        </p:txBody>
      </p:sp>
      <p:sp>
        <p:nvSpPr>
          <p:cNvPr id="70" name="正方形/長方形 69">
            <a:extLst>
              <a:ext uri="{FF2B5EF4-FFF2-40B4-BE49-F238E27FC236}">
                <a16:creationId xmlns:a16="http://schemas.microsoft.com/office/drawing/2014/main" id="{3DB6B3C5-BCFF-40CD-8B20-A5FA64A9E9F2}"/>
              </a:ext>
            </a:extLst>
          </p:cNvPr>
          <p:cNvSpPr/>
          <p:nvPr/>
        </p:nvSpPr>
        <p:spPr>
          <a:xfrm>
            <a:off x="2718876" y="12363868"/>
            <a:ext cx="158535" cy="166964"/>
          </a:xfrm>
          <a:prstGeom prst="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130000"/>
              </a:lnSpc>
            </a:pP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71" name="テキスト プレースホルダー 2">
            <a:extLst>
              <a:ext uri="{FF2B5EF4-FFF2-40B4-BE49-F238E27FC236}">
                <a16:creationId xmlns:a16="http://schemas.microsoft.com/office/drawing/2014/main" id="{21D24682-94FA-4327-A9A9-E97AAF78D31E}"/>
              </a:ext>
            </a:extLst>
          </p:cNvPr>
          <p:cNvSpPr txBox="1">
            <a:spLocks/>
          </p:cNvSpPr>
          <p:nvPr/>
        </p:nvSpPr>
        <p:spPr>
          <a:xfrm>
            <a:off x="443033" y="10128895"/>
            <a:ext cx="8332045" cy="679368"/>
          </a:xfrm>
          <a:prstGeom prst="rect">
            <a:avLst/>
          </a:prstGeom>
          <a:solidFill>
            <a:schemeClr val="bg1"/>
          </a:solidFill>
        </p:spPr>
        <p:txBody>
          <a:bodyPr lIns="0" tIns="0" rIns="0" bIns="0" numCol="1"/>
          <a:lstStyle>
            <a:defPPr>
              <a:defRPr lang="ja-JP"/>
            </a:defPPr>
            <a:lvl1pPr marL="0" algn="l" defTabSz="417872" rtl="0" eaLnBrk="1" latinLnBrk="0" hangingPunct="1">
              <a:defRPr kumimoji="1" sz="1679" kern="1200">
                <a:solidFill>
                  <a:schemeClr val="tx1"/>
                </a:solidFill>
                <a:latin typeface="+mn-lt"/>
                <a:ea typeface="+mn-ea"/>
                <a:cs typeface="+mn-cs"/>
              </a:defRPr>
            </a:lvl1pPr>
            <a:lvl2pPr marL="417872" algn="l" defTabSz="417872" rtl="0" eaLnBrk="1" latinLnBrk="0" hangingPunct="1">
              <a:defRPr kumimoji="1" sz="1679" kern="1200">
                <a:solidFill>
                  <a:schemeClr val="tx1"/>
                </a:solidFill>
                <a:latin typeface="+mn-lt"/>
                <a:ea typeface="+mn-ea"/>
                <a:cs typeface="+mn-cs"/>
              </a:defRPr>
            </a:lvl2pPr>
            <a:lvl3pPr marL="835743" algn="l" defTabSz="417872" rtl="0" eaLnBrk="1" latinLnBrk="0" hangingPunct="1">
              <a:defRPr kumimoji="1" sz="1679" kern="1200">
                <a:solidFill>
                  <a:schemeClr val="tx1"/>
                </a:solidFill>
                <a:latin typeface="+mn-lt"/>
                <a:ea typeface="+mn-ea"/>
                <a:cs typeface="+mn-cs"/>
              </a:defRPr>
            </a:lvl3pPr>
            <a:lvl4pPr marL="1253616" algn="l" defTabSz="417872" rtl="0" eaLnBrk="1" latinLnBrk="0" hangingPunct="1">
              <a:defRPr kumimoji="1" sz="1679" kern="1200">
                <a:solidFill>
                  <a:schemeClr val="tx1"/>
                </a:solidFill>
                <a:latin typeface="+mn-lt"/>
                <a:ea typeface="+mn-ea"/>
                <a:cs typeface="+mn-cs"/>
              </a:defRPr>
            </a:lvl4pPr>
            <a:lvl5pPr marL="1671487" algn="l" defTabSz="417872" rtl="0" eaLnBrk="1" latinLnBrk="0" hangingPunct="1">
              <a:defRPr kumimoji="1" sz="1679" kern="1200">
                <a:solidFill>
                  <a:schemeClr val="tx1"/>
                </a:solidFill>
                <a:latin typeface="+mn-lt"/>
                <a:ea typeface="+mn-ea"/>
                <a:cs typeface="+mn-cs"/>
              </a:defRPr>
            </a:lvl5pPr>
            <a:lvl6pPr marL="2089359" algn="l" defTabSz="417872" rtl="0" eaLnBrk="1" latinLnBrk="0" hangingPunct="1">
              <a:defRPr kumimoji="1" sz="1679" kern="1200">
                <a:solidFill>
                  <a:schemeClr val="tx1"/>
                </a:solidFill>
                <a:latin typeface="+mn-lt"/>
                <a:ea typeface="+mn-ea"/>
                <a:cs typeface="+mn-cs"/>
              </a:defRPr>
            </a:lvl6pPr>
            <a:lvl7pPr marL="2507232" algn="l" defTabSz="417872" rtl="0" eaLnBrk="1" latinLnBrk="0" hangingPunct="1">
              <a:defRPr kumimoji="1" sz="1679" kern="1200">
                <a:solidFill>
                  <a:schemeClr val="tx1"/>
                </a:solidFill>
                <a:latin typeface="+mn-lt"/>
                <a:ea typeface="+mn-ea"/>
                <a:cs typeface="+mn-cs"/>
              </a:defRPr>
            </a:lvl7pPr>
            <a:lvl8pPr marL="2925102" algn="l" defTabSz="417872" rtl="0" eaLnBrk="1" latinLnBrk="0" hangingPunct="1">
              <a:defRPr kumimoji="1" sz="1679" kern="1200">
                <a:solidFill>
                  <a:schemeClr val="tx1"/>
                </a:solidFill>
                <a:latin typeface="+mn-lt"/>
                <a:ea typeface="+mn-ea"/>
                <a:cs typeface="+mn-cs"/>
              </a:defRPr>
            </a:lvl8pPr>
            <a:lvl9pPr marL="3342975" algn="l" defTabSz="417872" rtl="0" eaLnBrk="1" latinLnBrk="0" hangingPunct="1">
              <a:defRPr kumimoji="1" sz="1679" kern="1200">
                <a:solidFill>
                  <a:schemeClr val="tx1"/>
                </a:solidFill>
                <a:latin typeface="+mn-lt"/>
                <a:ea typeface="+mn-ea"/>
                <a:cs typeface="+mn-cs"/>
              </a:defRPr>
            </a:lvl9pPr>
          </a:lstStyle>
          <a:p>
            <a:pPr marL="0" indent="0">
              <a:lnSpc>
                <a:spcPct val="110000"/>
              </a:lnSpc>
              <a:buNone/>
            </a:pPr>
            <a:r>
              <a:rPr lang="en-US" altLang="ja-JP" sz="1200" spc="-50" dirty="0">
                <a:solidFill>
                  <a:srgbClr val="FF0000"/>
                </a:solidFill>
                <a:latin typeface="游ゴシック" panose="020B0400000000000000" pitchFamily="50" charset="-128"/>
                <a:ea typeface="游ゴシック" panose="020B0400000000000000" pitchFamily="50" charset="-128"/>
              </a:rPr>
              <a:t>【</a:t>
            </a:r>
            <a:r>
              <a:rPr lang="ja-JP" altLang="en-US" sz="1200" spc="-50" dirty="0">
                <a:solidFill>
                  <a:srgbClr val="FF0000"/>
                </a:solidFill>
                <a:latin typeface="游ゴシック" panose="020B0400000000000000" pitchFamily="50" charset="-128"/>
                <a:ea typeface="游ゴシック" panose="020B0400000000000000" pitchFamily="50" charset="-128"/>
              </a:rPr>
              <a:t>注意事項</a:t>
            </a:r>
            <a:r>
              <a:rPr lang="en-US" altLang="ja-JP" sz="1200" spc="-50" dirty="0">
                <a:solidFill>
                  <a:srgbClr val="FF0000"/>
                </a:solidFill>
                <a:latin typeface="游ゴシック" panose="020B0400000000000000" pitchFamily="50" charset="-128"/>
                <a:ea typeface="游ゴシック" panose="020B0400000000000000" pitchFamily="50" charset="-128"/>
              </a:rPr>
              <a:t>】</a:t>
            </a:r>
            <a:br>
              <a:rPr lang="en-US" altLang="ja-JP" sz="1200" spc="-50" dirty="0">
                <a:solidFill>
                  <a:srgbClr val="FF0000"/>
                </a:solidFill>
                <a:latin typeface="游ゴシック" panose="020B0400000000000000" pitchFamily="50" charset="-128"/>
                <a:ea typeface="游ゴシック" panose="020B0400000000000000" pitchFamily="50" charset="-128"/>
              </a:rPr>
            </a:br>
            <a:r>
              <a:rPr lang="en-US" altLang="ja-JP" sz="1200" spc="-50" dirty="0">
                <a:solidFill>
                  <a:srgbClr val="FF0000"/>
                </a:solidFill>
                <a:latin typeface="游ゴシック" panose="020B0400000000000000" pitchFamily="50" charset="-128"/>
                <a:ea typeface="游ゴシック" panose="020B0400000000000000" pitchFamily="50" charset="-128"/>
              </a:rPr>
              <a:t>※  </a:t>
            </a:r>
            <a:r>
              <a:rPr lang="ja-JP" altLang="en-US" sz="1200" spc="-50" dirty="0">
                <a:solidFill>
                  <a:srgbClr val="FF0000"/>
                </a:solidFill>
                <a:latin typeface="游ゴシック" panose="020B0400000000000000" pitchFamily="50" charset="-128"/>
                <a:ea typeface="游ゴシック" panose="020B0400000000000000" pitchFamily="50" charset="-128"/>
              </a:rPr>
              <a:t>実施日は、上記よりお選びいただけますが、定員に限りがございますので、希望曜日に御受講できない場合があります。</a:t>
            </a:r>
            <a:br>
              <a:rPr lang="en-US" altLang="ja-JP" sz="1200" spc="-50" dirty="0">
                <a:solidFill>
                  <a:srgbClr val="FF0000"/>
                </a:solidFill>
                <a:latin typeface="游ゴシック" panose="020B0400000000000000" pitchFamily="50" charset="-128"/>
                <a:ea typeface="游ゴシック" panose="020B0400000000000000" pitchFamily="50" charset="-128"/>
              </a:rPr>
            </a:br>
            <a:r>
              <a:rPr lang="en-US" altLang="ja-JP" sz="1200" spc="-50" dirty="0">
                <a:solidFill>
                  <a:srgbClr val="FF0000"/>
                </a:solidFill>
                <a:latin typeface="游ゴシック" panose="020B0400000000000000" pitchFamily="50" charset="-128"/>
                <a:ea typeface="游ゴシック" panose="020B0400000000000000" pitchFamily="50" charset="-128"/>
              </a:rPr>
              <a:t>※  </a:t>
            </a:r>
            <a:r>
              <a:rPr lang="en-US" altLang="ja-JP" sz="1200" spc="-50" dirty="0" err="1">
                <a:solidFill>
                  <a:srgbClr val="FF0000"/>
                </a:solidFill>
                <a:latin typeface="游ゴシック" panose="020B0400000000000000" pitchFamily="50" charset="-128"/>
                <a:ea typeface="游ゴシック" panose="020B0400000000000000" pitchFamily="50" charset="-128"/>
              </a:rPr>
              <a:t>xxxx</a:t>
            </a:r>
            <a:endParaRPr lang="ja-JP" altLang="en-US" sz="1200" spc="-50" dirty="0">
              <a:solidFill>
                <a:srgbClr val="FF0000"/>
              </a:solidFill>
              <a:latin typeface="游ゴシック" panose="020B0400000000000000" pitchFamily="50" charset="-128"/>
              <a:ea typeface="游ゴシック" panose="020B0400000000000000" pitchFamily="50" charset="-128"/>
            </a:endParaRPr>
          </a:p>
        </p:txBody>
      </p:sp>
      <p:sp>
        <p:nvSpPr>
          <p:cNvPr id="72" name="Google Shape;101;p1">
            <a:extLst>
              <a:ext uri="{FF2B5EF4-FFF2-40B4-BE49-F238E27FC236}">
                <a16:creationId xmlns:a16="http://schemas.microsoft.com/office/drawing/2014/main" id="{142DF7F9-120B-436C-ACA8-E871901A9D85}"/>
              </a:ext>
            </a:extLst>
          </p:cNvPr>
          <p:cNvSpPr txBox="1"/>
          <p:nvPr/>
        </p:nvSpPr>
        <p:spPr>
          <a:xfrm>
            <a:off x="443033" y="11050865"/>
            <a:ext cx="2232248" cy="419100"/>
          </a:xfrm>
          <a:prstGeom prst="rect">
            <a:avLst/>
          </a:prstGeom>
        </p:spPr>
        <p:txBody>
          <a:bodyPr lIns="0" tIns="0" rIns="0" bIns="0" numCol="1"/>
          <a:lstStyle>
            <a:defPPr>
              <a:defRPr lang="ja-JP"/>
            </a:defPPr>
            <a:lvl1pPr indent="0" algn="ctr" defTabSz="255460">
              <a:lnSpc>
                <a:spcPct val="130000"/>
              </a:lnSpc>
              <a:spcBef>
                <a:spcPts val="360"/>
              </a:spcBef>
              <a:spcAft>
                <a:spcPts val="0"/>
              </a:spcAft>
              <a:buFont typeface="Arial" panose="020B0604020202020204" pitchFamily="34" charset="0"/>
              <a:buNone/>
              <a:defRPr sz="1571" b="1" i="0">
                <a:latin typeface="Noto Sans CJK JP Bold" panose="020B0500000000000000" pitchFamily="34" charset="-128"/>
                <a:ea typeface="Noto Sans CJK JP Bold" panose="020B0500000000000000" pitchFamily="34" charset="-128"/>
              </a:defRPr>
            </a:lvl1pPr>
            <a:lvl2pPr marL="415121" indent="-159663" defTabSz="255460">
              <a:lnSpc>
                <a:spcPct val="130000"/>
              </a:lnSpc>
              <a:spcBef>
                <a:spcPts val="0"/>
              </a:spcBef>
              <a:spcAft>
                <a:spcPts val="0"/>
              </a:spcAft>
              <a:buFont typeface="Arial" panose="020B0604020202020204" pitchFamily="34" charset="0"/>
              <a:buChar char="•"/>
              <a:defRPr sz="1080" b="0" i="0"/>
            </a:lvl2pPr>
            <a:lvl3pPr marL="638649" indent="-127730" defTabSz="255460">
              <a:lnSpc>
                <a:spcPct val="130000"/>
              </a:lnSpc>
              <a:spcBef>
                <a:spcPts val="0"/>
              </a:spcBef>
              <a:spcAft>
                <a:spcPts val="0"/>
              </a:spcAft>
              <a:buFont typeface="Arial" panose="020B0604020202020204" pitchFamily="34" charset="0"/>
              <a:buChar char="•"/>
              <a:defRPr sz="1080" b="0" i="0"/>
            </a:lvl3pPr>
            <a:lvl4pPr marL="894109" indent="-127730" defTabSz="255460">
              <a:lnSpc>
                <a:spcPct val="130000"/>
              </a:lnSpc>
              <a:spcBef>
                <a:spcPts val="0"/>
              </a:spcBef>
              <a:spcAft>
                <a:spcPts val="0"/>
              </a:spcAft>
              <a:buFont typeface="Arial" panose="020B0604020202020204" pitchFamily="34" charset="0"/>
              <a:buChar char="•"/>
              <a:defRPr sz="1080" b="0" i="0"/>
            </a:lvl4pPr>
            <a:lvl5pPr marL="1149568" indent="-127730" defTabSz="255460">
              <a:lnSpc>
                <a:spcPct val="130000"/>
              </a:lnSpc>
              <a:spcBef>
                <a:spcPts val="0"/>
              </a:spcBef>
              <a:spcAft>
                <a:spcPts val="0"/>
              </a:spcAft>
              <a:buFont typeface="Arial" panose="020B0604020202020204" pitchFamily="34" charset="0"/>
              <a:buChar char="•"/>
              <a:defRPr sz="1080" b="0" i="0"/>
            </a:lvl5pPr>
            <a:lvl6pPr marL="1405029" indent="-127730" defTabSz="255460">
              <a:spcBef>
                <a:spcPct val="20000"/>
              </a:spcBef>
              <a:buFont typeface="Arial"/>
              <a:buChar char="•"/>
              <a:defRPr sz="1130"/>
            </a:lvl6pPr>
            <a:lvl7pPr marL="1660488" indent="-127730" defTabSz="255460">
              <a:spcBef>
                <a:spcPct val="20000"/>
              </a:spcBef>
              <a:buFont typeface="Arial"/>
              <a:buChar char="•"/>
              <a:defRPr sz="1130"/>
            </a:lvl7pPr>
            <a:lvl8pPr marL="1915948" indent="-127730" defTabSz="255460">
              <a:spcBef>
                <a:spcPct val="20000"/>
              </a:spcBef>
              <a:buFont typeface="Arial"/>
              <a:buChar char="•"/>
              <a:defRPr sz="1130"/>
            </a:lvl8pPr>
            <a:lvl9pPr marL="2171407" indent="-127730" defTabSz="255460">
              <a:spcBef>
                <a:spcPct val="20000"/>
              </a:spcBef>
              <a:buFont typeface="Arial"/>
              <a:buChar char="•"/>
              <a:defRPr sz="1130"/>
            </a:lvl9pPr>
          </a:lstStyle>
          <a:p>
            <a:pPr algn="l"/>
            <a:r>
              <a:rPr lang="ja-JP" altLang="en-US" sz="1300" dirty="0">
                <a:latin typeface="游ゴシック" panose="020B0400000000000000" pitchFamily="50" charset="-128"/>
                <a:ea typeface="游ゴシック" panose="020B0400000000000000" pitchFamily="50" charset="-128"/>
                <a:sym typeface="Arial"/>
              </a:rPr>
              <a:t>お申し込み用紙</a:t>
            </a:r>
            <a:endParaRPr sz="1300" dirty="0">
              <a:latin typeface="游ゴシック" panose="020B0400000000000000" pitchFamily="50" charset="-128"/>
              <a:ea typeface="游ゴシック" panose="020B0400000000000000" pitchFamily="50" charset="-128"/>
              <a:sym typeface="Arial"/>
            </a:endParaRPr>
          </a:p>
        </p:txBody>
      </p:sp>
      <p:cxnSp>
        <p:nvCxnSpPr>
          <p:cNvPr id="73" name="直線コネクタ 72">
            <a:extLst>
              <a:ext uri="{FF2B5EF4-FFF2-40B4-BE49-F238E27FC236}">
                <a16:creationId xmlns:a16="http://schemas.microsoft.com/office/drawing/2014/main" id="{AB132698-80A0-462C-B3C4-4C87C73ED803}"/>
              </a:ext>
            </a:extLst>
          </p:cNvPr>
          <p:cNvCxnSpPr>
            <a:cxnSpLocks/>
          </p:cNvCxnSpPr>
          <p:nvPr/>
        </p:nvCxnSpPr>
        <p:spPr>
          <a:xfrm>
            <a:off x="443034" y="7130530"/>
            <a:ext cx="8449200" cy="0"/>
          </a:xfrm>
          <a:prstGeom prst="line">
            <a:avLst/>
          </a:prstGeom>
          <a:ln w="25400">
            <a:solidFill>
              <a:schemeClr val="accent3"/>
            </a:solidFill>
          </a:ln>
        </p:spPr>
        <p:style>
          <a:lnRef idx="1">
            <a:schemeClr val="accent6"/>
          </a:lnRef>
          <a:fillRef idx="0">
            <a:schemeClr val="accent6"/>
          </a:fillRef>
          <a:effectRef idx="0">
            <a:schemeClr val="accent6"/>
          </a:effectRef>
          <a:fontRef idx="minor">
            <a:schemeClr val="tx1"/>
          </a:fontRef>
        </p:style>
      </p:cxnSp>
      <p:sp>
        <p:nvSpPr>
          <p:cNvPr id="74" name="タイトル 1">
            <a:extLst>
              <a:ext uri="{FF2B5EF4-FFF2-40B4-BE49-F238E27FC236}">
                <a16:creationId xmlns:a16="http://schemas.microsoft.com/office/drawing/2014/main" id="{A74F9FE5-AB68-437A-A4CD-1A9949932021}"/>
              </a:ext>
            </a:extLst>
          </p:cNvPr>
          <p:cNvSpPr txBox="1">
            <a:spLocks/>
          </p:cNvSpPr>
          <p:nvPr/>
        </p:nvSpPr>
        <p:spPr>
          <a:xfrm>
            <a:off x="443034" y="7207562"/>
            <a:ext cx="8447036" cy="278188"/>
          </a:xfrm>
          <a:prstGeom prst="rect">
            <a:avLst/>
          </a:prstGeom>
          <a:noFill/>
        </p:spPr>
        <p:txBody>
          <a:bodyPr lIns="0" tIns="0" rIns="0" bIns="0" anchor="t" anchorCtr="0">
            <a:noAutofit/>
          </a:bodyPr>
          <a:lstStyle>
            <a:defPPr>
              <a:defRPr lang="ja-JP"/>
            </a:defPPr>
            <a:lvl1pPr marL="0" algn="l" defTabSz="417872" rtl="0" eaLnBrk="1" latinLnBrk="0" hangingPunct="1">
              <a:defRPr kumimoji="1" sz="1679" kern="1200">
                <a:solidFill>
                  <a:schemeClr val="tx1"/>
                </a:solidFill>
                <a:latin typeface="+mn-lt"/>
                <a:ea typeface="+mn-ea"/>
                <a:cs typeface="+mn-cs"/>
              </a:defRPr>
            </a:lvl1pPr>
            <a:lvl2pPr marL="417872" algn="l" defTabSz="417872" rtl="0" eaLnBrk="1" latinLnBrk="0" hangingPunct="1">
              <a:defRPr kumimoji="1" sz="1679" kern="1200">
                <a:solidFill>
                  <a:schemeClr val="tx1"/>
                </a:solidFill>
                <a:latin typeface="+mn-lt"/>
                <a:ea typeface="+mn-ea"/>
                <a:cs typeface="+mn-cs"/>
              </a:defRPr>
            </a:lvl2pPr>
            <a:lvl3pPr marL="835743" algn="l" defTabSz="417872" rtl="0" eaLnBrk="1" latinLnBrk="0" hangingPunct="1">
              <a:defRPr kumimoji="1" sz="1679" kern="1200">
                <a:solidFill>
                  <a:schemeClr val="tx1"/>
                </a:solidFill>
                <a:latin typeface="+mn-lt"/>
                <a:ea typeface="+mn-ea"/>
                <a:cs typeface="+mn-cs"/>
              </a:defRPr>
            </a:lvl3pPr>
            <a:lvl4pPr marL="1253616" algn="l" defTabSz="417872" rtl="0" eaLnBrk="1" latinLnBrk="0" hangingPunct="1">
              <a:defRPr kumimoji="1" sz="1679" kern="1200">
                <a:solidFill>
                  <a:schemeClr val="tx1"/>
                </a:solidFill>
                <a:latin typeface="+mn-lt"/>
                <a:ea typeface="+mn-ea"/>
                <a:cs typeface="+mn-cs"/>
              </a:defRPr>
            </a:lvl4pPr>
            <a:lvl5pPr marL="1671487" algn="l" defTabSz="417872" rtl="0" eaLnBrk="1" latinLnBrk="0" hangingPunct="1">
              <a:defRPr kumimoji="1" sz="1679" kern="1200">
                <a:solidFill>
                  <a:schemeClr val="tx1"/>
                </a:solidFill>
                <a:latin typeface="+mn-lt"/>
                <a:ea typeface="+mn-ea"/>
                <a:cs typeface="+mn-cs"/>
              </a:defRPr>
            </a:lvl5pPr>
            <a:lvl6pPr marL="2089359" algn="l" defTabSz="417872" rtl="0" eaLnBrk="1" latinLnBrk="0" hangingPunct="1">
              <a:defRPr kumimoji="1" sz="1679" kern="1200">
                <a:solidFill>
                  <a:schemeClr val="tx1"/>
                </a:solidFill>
                <a:latin typeface="+mn-lt"/>
                <a:ea typeface="+mn-ea"/>
                <a:cs typeface="+mn-cs"/>
              </a:defRPr>
            </a:lvl6pPr>
            <a:lvl7pPr marL="2507232" algn="l" defTabSz="417872" rtl="0" eaLnBrk="1" latinLnBrk="0" hangingPunct="1">
              <a:defRPr kumimoji="1" sz="1679" kern="1200">
                <a:solidFill>
                  <a:schemeClr val="tx1"/>
                </a:solidFill>
                <a:latin typeface="+mn-lt"/>
                <a:ea typeface="+mn-ea"/>
                <a:cs typeface="+mn-cs"/>
              </a:defRPr>
            </a:lvl7pPr>
            <a:lvl8pPr marL="2925102" algn="l" defTabSz="417872" rtl="0" eaLnBrk="1" latinLnBrk="0" hangingPunct="1">
              <a:defRPr kumimoji="1" sz="1679" kern="1200">
                <a:solidFill>
                  <a:schemeClr val="tx1"/>
                </a:solidFill>
                <a:latin typeface="+mn-lt"/>
                <a:ea typeface="+mn-ea"/>
                <a:cs typeface="+mn-cs"/>
              </a:defRPr>
            </a:lvl8pPr>
            <a:lvl9pPr marL="3342975" algn="l" defTabSz="417872" rtl="0" eaLnBrk="1" latinLnBrk="0" hangingPunct="1">
              <a:defRPr kumimoji="1" sz="1679" kern="1200">
                <a:solidFill>
                  <a:schemeClr val="tx1"/>
                </a:solidFill>
                <a:latin typeface="+mn-lt"/>
                <a:ea typeface="+mn-ea"/>
                <a:cs typeface="+mn-cs"/>
              </a:defRPr>
            </a:lvl9pPr>
          </a:lstStyle>
          <a:p>
            <a:pPr>
              <a:lnSpc>
                <a:spcPct val="120000"/>
              </a:lnSpc>
            </a:pPr>
            <a:r>
              <a:rPr lang="ja-JP" altLang="en-US" sz="1600" b="1" spc="286" dirty="0">
                <a:latin typeface="游ゴシック" panose="020B0400000000000000" pitchFamily="50" charset="-128"/>
                <a:ea typeface="游ゴシック" panose="020B0400000000000000" pitchFamily="50" charset="-128"/>
              </a:rPr>
              <a:t>講座内容</a:t>
            </a:r>
          </a:p>
        </p:txBody>
      </p:sp>
      <p:graphicFrame>
        <p:nvGraphicFramePr>
          <p:cNvPr id="75" name="表 3">
            <a:extLst>
              <a:ext uri="{FF2B5EF4-FFF2-40B4-BE49-F238E27FC236}">
                <a16:creationId xmlns:a16="http://schemas.microsoft.com/office/drawing/2014/main" id="{285AE149-6748-4703-B3BB-0347F6E3EF7A}"/>
              </a:ext>
            </a:extLst>
          </p:cNvPr>
          <p:cNvGraphicFramePr>
            <a:graphicFrameLocks noGrp="1"/>
          </p:cNvGraphicFramePr>
          <p:nvPr>
            <p:extLst>
              <p:ext uri="{D42A27DB-BD31-4B8C-83A1-F6EECF244321}">
                <p14:modId xmlns:p14="http://schemas.microsoft.com/office/powerpoint/2010/main" val="3932558830"/>
              </p:ext>
            </p:extLst>
          </p:nvPr>
        </p:nvGraphicFramePr>
        <p:xfrm>
          <a:off x="443034" y="7553433"/>
          <a:ext cx="8447036" cy="2456730"/>
        </p:xfrm>
        <a:graphic>
          <a:graphicData uri="http://schemas.openxmlformats.org/drawingml/2006/table">
            <a:tbl>
              <a:tblPr firstRow="1" bandRow="1">
                <a:tableStyleId>{5C22544A-7EE6-4342-B048-85BDC9FD1C3A}</a:tableStyleId>
              </a:tblPr>
              <a:tblGrid>
                <a:gridCol w="998874">
                  <a:extLst>
                    <a:ext uri="{9D8B030D-6E8A-4147-A177-3AD203B41FA5}">
                      <a16:colId xmlns:a16="http://schemas.microsoft.com/office/drawing/2014/main" val="2873785700"/>
                    </a:ext>
                  </a:extLst>
                </a:gridCol>
                <a:gridCol w="2717497">
                  <a:extLst>
                    <a:ext uri="{9D8B030D-6E8A-4147-A177-3AD203B41FA5}">
                      <a16:colId xmlns:a16="http://schemas.microsoft.com/office/drawing/2014/main" val="2418172016"/>
                    </a:ext>
                  </a:extLst>
                </a:gridCol>
                <a:gridCol w="2496872">
                  <a:extLst>
                    <a:ext uri="{9D8B030D-6E8A-4147-A177-3AD203B41FA5}">
                      <a16:colId xmlns:a16="http://schemas.microsoft.com/office/drawing/2014/main" val="4151091277"/>
                    </a:ext>
                  </a:extLst>
                </a:gridCol>
                <a:gridCol w="2233793">
                  <a:extLst>
                    <a:ext uri="{9D8B030D-6E8A-4147-A177-3AD203B41FA5}">
                      <a16:colId xmlns:a16="http://schemas.microsoft.com/office/drawing/2014/main" val="419382062"/>
                    </a:ext>
                  </a:extLst>
                </a:gridCol>
              </a:tblGrid>
              <a:tr h="341630">
                <a:tc>
                  <a:txBody>
                    <a:bodyPr/>
                    <a:lstStyle/>
                    <a:p>
                      <a:r>
                        <a:rPr kumimoji="1" lang="ja-JP" altLang="en-US" sz="1200" b="1" i="0" dirty="0">
                          <a:solidFill>
                            <a:schemeClr val="bg1"/>
                          </a:solidFill>
                          <a:latin typeface="Yu Gothic Pr6N B" panose="020B0400000000000000" pitchFamily="34" charset="-128"/>
                          <a:ea typeface="Yu Gothic Pr6N B" panose="020B0400000000000000" pitchFamily="34" charset="-128"/>
                        </a:rPr>
                        <a:t>学年</a:t>
                      </a:r>
                    </a:p>
                  </a:txBody>
                  <a:tcPr marT="72000" marB="90000">
                    <a:solidFill>
                      <a:schemeClr val="accent3"/>
                    </a:solidFill>
                  </a:tcPr>
                </a:tc>
                <a:tc>
                  <a:txBody>
                    <a:bodyPr/>
                    <a:lstStyle/>
                    <a:p>
                      <a:r>
                        <a:rPr kumimoji="1" lang="ja-JP" altLang="en-US" sz="1200" b="1" i="0" dirty="0">
                          <a:solidFill>
                            <a:schemeClr val="bg1"/>
                          </a:solidFill>
                          <a:latin typeface="Yu Gothic Pr6N B" panose="020B0400000000000000" pitchFamily="34" charset="-128"/>
                          <a:ea typeface="Yu Gothic Pr6N B" panose="020B0400000000000000" pitchFamily="34" charset="-128"/>
                        </a:rPr>
                        <a:t>科目・時間</a:t>
                      </a:r>
                    </a:p>
                  </a:txBody>
                  <a:tcPr marT="72000" marB="90000">
                    <a:solidFill>
                      <a:schemeClr val="accent3"/>
                    </a:solidFill>
                  </a:tcPr>
                </a:tc>
                <a:tc>
                  <a:txBody>
                    <a:bodyPr/>
                    <a:lstStyle/>
                    <a:p>
                      <a:r>
                        <a:rPr kumimoji="1" lang="ja-JP" altLang="en-US" sz="1200" b="1" i="0" dirty="0">
                          <a:solidFill>
                            <a:schemeClr val="bg1"/>
                          </a:solidFill>
                          <a:latin typeface="Yu Gothic Pr6N B" panose="020B0400000000000000" pitchFamily="34" charset="-128"/>
                          <a:ea typeface="Yu Gothic Pr6N B" panose="020B0400000000000000" pitchFamily="34" charset="-128"/>
                        </a:rPr>
                        <a:t>実施曜日・時間帯</a:t>
                      </a:r>
                    </a:p>
                  </a:txBody>
                  <a:tcPr marT="72000" marB="90000">
                    <a:solidFill>
                      <a:schemeClr val="accent3"/>
                    </a:solidFill>
                  </a:tcPr>
                </a:tc>
                <a:tc>
                  <a:txBody>
                    <a:bodyPr/>
                    <a:lstStyle/>
                    <a:p>
                      <a:r>
                        <a:rPr kumimoji="1" lang="ja-JP" altLang="en-US" sz="1200" b="1" i="0" dirty="0">
                          <a:solidFill>
                            <a:schemeClr val="bg1"/>
                          </a:solidFill>
                          <a:latin typeface="Yu Gothic Pr6N B" panose="020B0400000000000000" pitchFamily="34" charset="-128"/>
                          <a:ea typeface="Yu Gothic Pr6N B" panose="020B0400000000000000" pitchFamily="34" charset="-128"/>
                        </a:rPr>
                        <a:t>月謝</a:t>
                      </a:r>
                    </a:p>
                  </a:txBody>
                  <a:tcPr marT="72000" marB="90000">
                    <a:solidFill>
                      <a:schemeClr val="accent3"/>
                    </a:solidFill>
                  </a:tcPr>
                </a:tc>
                <a:extLst>
                  <a:ext uri="{0D108BD9-81ED-4DB2-BD59-A6C34878D82A}">
                    <a16:rowId xmlns:a16="http://schemas.microsoft.com/office/drawing/2014/main" val="143796875"/>
                  </a:ext>
                </a:extLst>
              </a:tr>
              <a:tr h="770083">
                <a:tc>
                  <a:txBody>
                    <a:bodyPr/>
                    <a:lstStyle/>
                    <a:p>
                      <a:r>
                        <a:rPr kumimoji="1" lang="ja-JP" altLang="en-US" sz="1300" b="1" i="0" dirty="0">
                          <a:solidFill>
                            <a:srgbClr val="FF0000"/>
                          </a:solidFill>
                          <a:latin typeface="Yu Gothic Pr6N B" panose="020B0400000000000000" pitchFamily="34" charset="-128"/>
                          <a:ea typeface="Yu Gothic Pr6N B" panose="020B0400000000000000" pitchFamily="34" charset="-128"/>
                        </a:rPr>
                        <a:t>中学生</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tc>
                  <a:txBody>
                    <a:bodyPr/>
                    <a:lstStyle/>
                    <a:p>
                      <a:r>
                        <a:rPr kumimoji="1" lang="en-US" altLang="ja-JP" sz="1300" b="1" i="0" dirty="0">
                          <a:solidFill>
                            <a:srgbClr val="FF0000"/>
                          </a:solidFill>
                          <a:latin typeface="Yu Gothic Pr6N B" panose="020B0400000000000000" pitchFamily="34" charset="-128"/>
                          <a:ea typeface="Yu Gothic Pr6N B" panose="020B0400000000000000" pitchFamily="34" charset="-128"/>
                        </a:rPr>
                        <a:t>atama</a:t>
                      </a:r>
                      <a:r>
                        <a:rPr kumimoji="1" lang="ja-JP" altLang="en-US" sz="1300" b="1" i="0" dirty="0">
                          <a:solidFill>
                            <a:srgbClr val="FF0000"/>
                          </a:solidFill>
                          <a:latin typeface="Yu Gothic Pr6N B" panose="020B0400000000000000" pitchFamily="34" charset="-128"/>
                          <a:ea typeface="Yu Gothic Pr6N B" panose="020B0400000000000000" pitchFamily="34" charset="-128"/>
                        </a:rPr>
                        <a:t>＋数学</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en-US" altLang="ja-JP" sz="1300" b="1" i="0" dirty="0">
                          <a:solidFill>
                            <a:srgbClr val="FF0000"/>
                          </a:solidFill>
                          <a:latin typeface="Yu Gothic Pr6N B" panose="020B0400000000000000" pitchFamily="34" charset="-128"/>
                          <a:ea typeface="Yu Gothic Pr6N B" panose="020B0400000000000000" pitchFamily="34" charset="-128"/>
                        </a:rPr>
                        <a:t>atama</a:t>
                      </a:r>
                      <a:r>
                        <a:rPr kumimoji="1" lang="ja-JP" altLang="en-US" sz="1300" b="1" i="0" dirty="0">
                          <a:solidFill>
                            <a:srgbClr val="FF0000"/>
                          </a:solidFill>
                          <a:latin typeface="Yu Gothic Pr6N B" panose="020B0400000000000000" pitchFamily="34" charset="-128"/>
                          <a:ea typeface="Yu Gothic Pr6N B" panose="020B0400000000000000" pitchFamily="34" charset="-128"/>
                        </a:rPr>
                        <a:t>＋英語</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pPr marL="0" marR="0" lvl="0" indent="0" algn="l" defTabSz="435610" rtl="0" eaLnBrk="1" fontAlgn="auto" latinLnBrk="0" hangingPunct="1">
                        <a:lnSpc>
                          <a:spcPct val="100000"/>
                        </a:lnSpc>
                        <a:spcBef>
                          <a:spcPts val="0"/>
                        </a:spcBef>
                        <a:spcAft>
                          <a:spcPts val="0"/>
                        </a:spcAft>
                        <a:buClrTx/>
                        <a:buSzTx/>
                        <a:buFontTx/>
                        <a:buNone/>
                        <a:tabLst/>
                        <a:defRPr/>
                      </a:pPr>
                      <a:r>
                        <a:rPr kumimoji="1" lang="en-US" altLang="ja-JP" sz="1300" b="1" i="0" dirty="0">
                          <a:solidFill>
                            <a:srgbClr val="FF0000"/>
                          </a:solidFill>
                          <a:latin typeface="Yu Gothic Pr6N B" panose="020B0400000000000000" pitchFamily="34" charset="-128"/>
                          <a:ea typeface="Yu Gothic Pr6N B" panose="020B0400000000000000" pitchFamily="34" charset="-128"/>
                        </a:rPr>
                        <a:t>atama</a:t>
                      </a:r>
                      <a:r>
                        <a:rPr kumimoji="1" lang="ja-JP" altLang="en-US" sz="1300" b="1" i="0" dirty="0">
                          <a:solidFill>
                            <a:srgbClr val="FF0000"/>
                          </a:solidFill>
                          <a:latin typeface="Yu Gothic Pr6N B" panose="020B0400000000000000" pitchFamily="34" charset="-128"/>
                          <a:ea typeface="Yu Gothic Pr6N B" panose="020B0400000000000000" pitchFamily="34" charset="-128"/>
                        </a:rPr>
                        <a:t>＋理科＆</a:t>
                      </a:r>
                      <a:r>
                        <a:rPr kumimoji="1" lang="en-US" altLang="ja-JP" sz="1300" b="1" i="0" dirty="0">
                          <a:solidFill>
                            <a:srgbClr val="FF0000"/>
                          </a:solidFill>
                          <a:latin typeface="Yu Gothic Pr6N B" panose="020B0400000000000000" pitchFamily="34" charset="-128"/>
                          <a:ea typeface="Yu Gothic Pr6N B" panose="020B0400000000000000" pitchFamily="34" charset="-128"/>
                        </a:rPr>
                        <a:t>atama</a:t>
                      </a:r>
                      <a:r>
                        <a:rPr kumimoji="1" lang="ja-JP" altLang="en-US" sz="1300" b="1" i="0" dirty="0">
                          <a:solidFill>
                            <a:srgbClr val="FF0000"/>
                          </a:solidFill>
                          <a:latin typeface="Yu Gothic Pr6N B" panose="020B0400000000000000" pitchFamily="34" charset="-128"/>
                          <a:ea typeface="Yu Gothic Pr6N B" panose="020B0400000000000000" pitchFamily="34" charset="-128"/>
                        </a:rPr>
                        <a:t>＋社会</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tc>
                  <a:txBody>
                    <a:bodyPr/>
                    <a:lstStyle/>
                    <a:p>
                      <a:r>
                        <a:rPr kumimoji="1" lang="ja-JP" altLang="en-US" sz="1300" b="1" i="0" dirty="0">
                          <a:solidFill>
                            <a:srgbClr val="FF0000"/>
                          </a:solidFill>
                          <a:latin typeface="Yu Gothic Pr6N B" panose="020B0400000000000000" pitchFamily="34" charset="-128"/>
                          <a:ea typeface="Yu Gothic Pr6N B" panose="020B0400000000000000" pitchFamily="34" charset="-128"/>
                        </a:rPr>
                        <a:t>数学</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ja-JP" altLang="en-US" sz="1300" b="1" i="0" dirty="0">
                          <a:solidFill>
                            <a:srgbClr val="FF0000"/>
                          </a:solidFill>
                          <a:latin typeface="Yu Gothic Pr6N B" panose="020B0400000000000000" pitchFamily="34" charset="-128"/>
                          <a:ea typeface="Yu Gothic Pr6N B" panose="020B0400000000000000" pitchFamily="34" charset="-128"/>
                        </a:rPr>
                        <a:t>① ●曜日</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r>
                        <a:rPr kumimoji="1" lang="ja-JP" altLang="en-US" sz="1300" b="1" i="0" dirty="0">
                          <a:solidFill>
                            <a:srgbClr val="FF0000"/>
                          </a:solidFill>
                          <a:latin typeface="Yu Gothic Pr6N B" panose="020B0400000000000000" pitchFamily="34" charset="-128"/>
                          <a:ea typeface="Yu Gothic Pr6N B" panose="020B0400000000000000" pitchFamily="34" charset="-128"/>
                        </a:rPr>
                        <a:t>～</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ja-JP" altLang="en-US" sz="1300" b="1" i="0" dirty="0">
                          <a:solidFill>
                            <a:srgbClr val="FF0000"/>
                          </a:solidFill>
                          <a:latin typeface="Yu Gothic Pr6N B" panose="020B0400000000000000" pitchFamily="34" charset="-128"/>
                          <a:ea typeface="Yu Gothic Pr6N B" panose="020B0400000000000000" pitchFamily="34" charset="-128"/>
                        </a:rPr>
                        <a:t>②</a:t>
                      </a:r>
                      <a:r>
                        <a:rPr kumimoji="1" lang="en-US" altLang="ja-JP" sz="1300" b="1" i="0" dirty="0">
                          <a:solidFill>
                            <a:srgbClr val="FF0000"/>
                          </a:solidFill>
                          <a:latin typeface="Yu Gothic Pr6N B" panose="020B0400000000000000" pitchFamily="34" charset="-128"/>
                          <a:ea typeface="Yu Gothic Pr6N B" panose="020B0400000000000000" pitchFamily="34" charset="-128"/>
                        </a:rPr>
                        <a:t> </a:t>
                      </a:r>
                      <a:r>
                        <a:rPr kumimoji="1" lang="ja-JP" altLang="en-US" sz="1300" b="1" i="0" dirty="0">
                          <a:solidFill>
                            <a:srgbClr val="FF0000"/>
                          </a:solidFill>
                          <a:latin typeface="Yu Gothic Pr6N B" panose="020B0400000000000000" pitchFamily="34" charset="-128"/>
                          <a:ea typeface="Yu Gothic Pr6N B" panose="020B0400000000000000" pitchFamily="34" charset="-128"/>
                        </a:rPr>
                        <a:t>●曜日</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r>
                        <a:rPr kumimoji="1" lang="ja-JP" altLang="en-US" sz="1300" b="1" i="0" dirty="0">
                          <a:solidFill>
                            <a:srgbClr val="FF0000"/>
                          </a:solidFill>
                          <a:latin typeface="Yu Gothic Pr6N B" panose="020B0400000000000000" pitchFamily="34" charset="-128"/>
                          <a:ea typeface="Yu Gothic Pr6N B" panose="020B0400000000000000" pitchFamily="34" charset="-128"/>
                        </a:rPr>
                        <a:t>～</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ja-JP" altLang="en-US" sz="1300" b="1" i="0" dirty="0">
                          <a:solidFill>
                            <a:srgbClr val="FF0000"/>
                          </a:solidFill>
                          <a:latin typeface="Yu Gothic Pr6N B" panose="020B0400000000000000" pitchFamily="34" charset="-128"/>
                          <a:ea typeface="Yu Gothic Pr6N B" panose="020B0400000000000000" pitchFamily="34" charset="-128"/>
                        </a:rPr>
                        <a:t>英語</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ja-JP" altLang="en-US" sz="1300" b="1" i="0" dirty="0">
                          <a:solidFill>
                            <a:srgbClr val="FF0000"/>
                          </a:solidFill>
                          <a:latin typeface="Yu Gothic Pr6N B" panose="020B0400000000000000" pitchFamily="34" charset="-128"/>
                          <a:ea typeface="Yu Gothic Pr6N B" panose="020B0400000000000000" pitchFamily="34" charset="-128"/>
                        </a:rPr>
                        <a:t>① ●曜日</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r>
                        <a:rPr kumimoji="1" lang="ja-JP" altLang="en-US" sz="1300" b="1" i="0" dirty="0">
                          <a:solidFill>
                            <a:srgbClr val="FF0000"/>
                          </a:solidFill>
                          <a:latin typeface="Yu Gothic Pr6N B" panose="020B0400000000000000" pitchFamily="34" charset="-128"/>
                          <a:ea typeface="Yu Gothic Pr6N B" panose="020B0400000000000000" pitchFamily="34" charset="-128"/>
                        </a:rPr>
                        <a:t>～</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ja-JP" altLang="en-US" sz="1300" b="1" i="0" dirty="0">
                          <a:solidFill>
                            <a:srgbClr val="FF0000"/>
                          </a:solidFill>
                          <a:latin typeface="Yu Gothic Pr6N B" panose="020B0400000000000000" pitchFamily="34" charset="-128"/>
                          <a:ea typeface="Yu Gothic Pr6N B" panose="020B0400000000000000" pitchFamily="34" charset="-128"/>
                        </a:rPr>
                        <a:t>②</a:t>
                      </a:r>
                      <a:r>
                        <a:rPr kumimoji="1" lang="en-US" altLang="ja-JP" sz="1300" b="1" i="0" dirty="0">
                          <a:solidFill>
                            <a:srgbClr val="FF0000"/>
                          </a:solidFill>
                          <a:latin typeface="Yu Gothic Pr6N B" panose="020B0400000000000000" pitchFamily="34" charset="-128"/>
                          <a:ea typeface="Yu Gothic Pr6N B" panose="020B0400000000000000" pitchFamily="34" charset="-128"/>
                        </a:rPr>
                        <a:t> </a:t>
                      </a:r>
                      <a:r>
                        <a:rPr kumimoji="1" lang="ja-JP" altLang="en-US" sz="1300" b="1" i="0" dirty="0">
                          <a:solidFill>
                            <a:srgbClr val="FF0000"/>
                          </a:solidFill>
                          <a:latin typeface="Yu Gothic Pr6N B" panose="020B0400000000000000" pitchFamily="34" charset="-128"/>
                          <a:ea typeface="Yu Gothic Pr6N B" panose="020B0400000000000000" pitchFamily="34" charset="-128"/>
                        </a:rPr>
                        <a:t>●曜日</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r>
                        <a:rPr kumimoji="1" lang="ja-JP" altLang="en-US" sz="1300" b="1" i="0" dirty="0">
                          <a:solidFill>
                            <a:srgbClr val="FF0000"/>
                          </a:solidFill>
                          <a:latin typeface="Yu Gothic Pr6N B" panose="020B0400000000000000" pitchFamily="34" charset="-128"/>
                          <a:ea typeface="Yu Gothic Pr6N B" panose="020B0400000000000000" pitchFamily="34" charset="-128"/>
                        </a:rPr>
                        <a:t>～</a:t>
                      </a:r>
                      <a:r>
                        <a:rPr kumimoji="1" lang="en-US" altLang="ja-JP" sz="1300" b="1" i="0" dirty="0" err="1">
                          <a:solidFill>
                            <a:srgbClr val="FF0000"/>
                          </a:solidFill>
                          <a:latin typeface="Yu Gothic Pr6N B" panose="020B0400000000000000" pitchFamily="34" charset="-128"/>
                          <a:ea typeface="Yu Gothic Pr6N B" panose="020B0400000000000000" pitchFamily="34" charset="-128"/>
                        </a:rPr>
                        <a:t>xx:xx</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p>
                      <a:r>
                        <a:rPr kumimoji="1" lang="ja-JP" altLang="en-US" sz="1300" b="1" i="0" dirty="0">
                          <a:solidFill>
                            <a:srgbClr val="FF0000"/>
                          </a:solidFill>
                          <a:latin typeface="Yu Gothic Pr6N B" panose="020B0400000000000000" pitchFamily="34" charset="-128"/>
                          <a:ea typeface="Yu Gothic Pr6N B" panose="020B0400000000000000" pitchFamily="34" charset="-128"/>
                        </a:rPr>
                        <a:t>理科＆社会</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tc>
                  <a:txBody>
                    <a:bodyPr/>
                    <a:lstStyle/>
                    <a:p>
                      <a:r>
                        <a:rPr kumimoji="1" lang="en-US" altLang="ja-JP" sz="1300" b="1" i="0" dirty="0">
                          <a:solidFill>
                            <a:srgbClr val="FF0000"/>
                          </a:solidFill>
                          <a:latin typeface="Yu Gothic Pr6N B" panose="020B0400000000000000" pitchFamily="34" charset="-128"/>
                          <a:ea typeface="Yu Gothic Pr6N B" panose="020B0400000000000000" pitchFamily="34" charset="-128"/>
                        </a:rPr>
                        <a:t>1</a:t>
                      </a:r>
                      <a:r>
                        <a:rPr kumimoji="1" lang="ja-JP" altLang="en-US" sz="1300" b="1" i="0" dirty="0">
                          <a:solidFill>
                            <a:srgbClr val="FF0000"/>
                          </a:solidFill>
                          <a:latin typeface="Yu Gothic Pr6N B" panose="020B0400000000000000" pitchFamily="34" charset="-128"/>
                          <a:ea typeface="Yu Gothic Pr6N B" panose="020B0400000000000000" pitchFamily="34" charset="-128"/>
                        </a:rPr>
                        <a:t>科目：</a:t>
                      </a:r>
                      <a:r>
                        <a:rPr kumimoji="1" lang="en-US" altLang="ja-JP" sz="1300" b="1" i="0" dirty="0">
                          <a:solidFill>
                            <a:srgbClr val="FF0000"/>
                          </a:solidFill>
                          <a:latin typeface="Yu Gothic Pr6N B" panose="020B0400000000000000" pitchFamily="34" charset="-128"/>
                          <a:ea typeface="Yu Gothic Pr6N B" panose="020B0400000000000000" pitchFamily="34" charset="-128"/>
                        </a:rPr>
                        <a:t>xxx</a:t>
                      </a:r>
                      <a:r>
                        <a:rPr kumimoji="1" lang="ja-JP" altLang="en-US" sz="1300" b="1" i="0" dirty="0">
                          <a:solidFill>
                            <a:srgbClr val="FF0000"/>
                          </a:solidFill>
                          <a:latin typeface="Yu Gothic Pr6N B" panose="020B0400000000000000" pitchFamily="34" charset="-128"/>
                          <a:ea typeface="Yu Gothic Pr6N B" panose="020B0400000000000000" pitchFamily="34" charset="-128"/>
                        </a:rPr>
                        <a:t>円（税込）</a:t>
                      </a:r>
                      <a:br>
                        <a:rPr kumimoji="1" lang="en-US" altLang="ja-JP" sz="1300" b="1" i="0" dirty="0">
                          <a:solidFill>
                            <a:srgbClr val="FF0000"/>
                          </a:solidFill>
                          <a:latin typeface="Yu Gothic Pr6N B" panose="020B0400000000000000" pitchFamily="34" charset="-128"/>
                          <a:ea typeface="Yu Gothic Pr6N B" panose="020B0400000000000000" pitchFamily="34" charset="-128"/>
                        </a:rPr>
                      </a:br>
                      <a:r>
                        <a:rPr kumimoji="1" lang="en-US" altLang="ja-JP" sz="1300" b="1" i="0" dirty="0">
                          <a:solidFill>
                            <a:srgbClr val="FF0000"/>
                          </a:solidFill>
                          <a:latin typeface="Yu Gothic Pr6N B" panose="020B0400000000000000" pitchFamily="34" charset="-128"/>
                          <a:ea typeface="Yu Gothic Pr6N B" panose="020B0400000000000000" pitchFamily="34" charset="-128"/>
                        </a:rPr>
                        <a:t>2</a:t>
                      </a:r>
                      <a:r>
                        <a:rPr kumimoji="1" lang="ja-JP" altLang="en-US" sz="1300" b="1" i="0" dirty="0">
                          <a:solidFill>
                            <a:srgbClr val="FF0000"/>
                          </a:solidFill>
                          <a:latin typeface="Yu Gothic Pr6N B" panose="020B0400000000000000" pitchFamily="34" charset="-128"/>
                          <a:ea typeface="Yu Gothic Pr6N B" panose="020B0400000000000000" pitchFamily="34" charset="-128"/>
                        </a:rPr>
                        <a:t>科目：</a:t>
                      </a:r>
                      <a:r>
                        <a:rPr kumimoji="1" lang="en-US" altLang="ja-JP" sz="1300" b="1" i="0" dirty="0">
                          <a:solidFill>
                            <a:srgbClr val="FF0000"/>
                          </a:solidFill>
                          <a:latin typeface="Yu Gothic Pr6N B" panose="020B0400000000000000" pitchFamily="34" charset="-128"/>
                          <a:ea typeface="Yu Gothic Pr6N B" panose="020B0400000000000000" pitchFamily="34" charset="-128"/>
                        </a:rPr>
                        <a:t>xxx</a:t>
                      </a:r>
                      <a:r>
                        <a:rPr kumimoji="1" lang="ja-JP" altLang="en-US" sz="1300" b="1" i="0" dirty="0">
                          <a:solidFill>
                            <a:srgbClr val="FF0000"/>
                          </a:solidFill>
                          <a:latin typeface="Yu Gothic Pr6N B" panose="020B0400000000000000" pitchFamily="34" charset="-128"/>
                          <a:ea typeface="Yu Gothic Pr6N B" panose="020B0400000000000000" pitchFamily="34" charset="-128"/>
                        </a:rPr>
                        <a:t>円（税込）</a:t>
                      </a:r>
                    </a:p>
                  </a:txBody>
                  <a:tcPr marT="72000" marB="108000">
                    <a:solidFill>
                      <a:schemeClr val="bg2"/>
                    </a:solidFill>
                  </a:tcPr>
                </a:tc>
                <a:extLst>
                  <a:ext uri="{0D108BD9-81ED-4DB2-BD59-A6C34878D82A}">
                    <a16:rowId xmlns:a16="http://schemas.microsoft.com/office/drawing/2014/main" val="3107109849"/>
                  </a:ext>
                </a:extLst>
              </a:tr>
              <a:tr h="545010">
                <a:tc>
                  <a:txBody>
                    <a:bodyPr/>
                    <a:lstStyle/>
                    <a:p>
                      <a:r>
                        <a:rPr kumimoji="1" lang="ja-JP" altLang="en-US" sz="1300" b="1" i="0" dirty="0">
                          <a:solidFill>
                            <a:srgbClr val="FF0000"/>
                          </a:solidFill>
                          <a:latin typeface="Yu Gothic Pr6N B" panose="020B0400000000000000" pitchFamily="34" charset="-128"/>
                          <a:ea typeface="Yu Gothic Pr6N B" panose="020B0400000000000000" pitchFamily="34" charset="-128"/>
                        </a:rPr>
                        <a:t>高校生</a:t>
                      </a:r>
                      <a:endParaRPr kumimoji="1" lang="en-US" altLang="ja-JP"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tc>
                  <a:txBody>
                    <a:bodyPr/>
                    <a:lstStyle/>
                    <a:p>
                      <a:endParaRPr kumimoji="1" lang="ja-JP" altLang="en-US"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tc>
                  <a:txBody>
                    <a:bodyPr/>
                    <a:lstStyle/>
                    <a:p>
                      <a:pPr marL="0" marR="0" lvl="0" indent="0" algn="l" defTabSz="435610" rtl="0" eaLnBrk="1" fontAlgn="auto" latinLnBrk="0" hangingPunct="1">
                        <a:lnSpc>
                          <a:spcPct val="100000"/>
                        </a:lnSpc>
                        <a:spcBef>
                          <a:spcPts val="0"/>
                        </a:spcBef>
                        <a:spcAft>
                          <a:spcPts val="0"/>
                        </a:spcAft>
                        <a:buClrTx/>
                        <a:buSzTx/>
                        <a:buFontTx/>
                        <a:buNone/>
                        <a:tabLst/>
                        <a:defRPr/>
                      </a:pPr>
                      <a:endParaRPr kumimoji="1" lang="ja-JP" altLang="en-US"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tc>
                  <a:txBody>
                    <a:bodyPr/>
                    <a:lstStyle/>
                    <a:p>
                      <a:endParaRPr kumimoji="1" lang="ja-JP" altLang="en-US" sz="1300" b="1" i="0" dirty="0">
                        <a:solidFill>
                          <a:srgbClr val="FF0000"/>
                        </a:solidFill>
                        <a:latin typeface="Yu Gothic Pr6N B" panose="020B0400000000000000" pitchFamily="34" charset="-128"/>
                        <a:ea typeface="Yu Gothic Pr6N B" panose="020B0400000000000000" pitchFamily="34" charset="-128"/>
                      </a:endParaRPr>
                    </a:p>
                  </a:txBody>
                  <a:tcPr marT="72000" marB="108000">
                    <a:solidFill>
                      <a:schemeClr val="bg2"/>
                    </a:solidFill>
                  </a:tcPr>
                </a:tc>
                <a:extLst>
                  <a:ext uri="{0D108BD9-81ED-4DB2-BD59-A6C34878D82A}">
                    <a16:rowId xmlns:a16="http://schemas.microsoft.com/office/drawing/2014/main" val="1094727719"/>
                  </a:ext>
                </a:extLst>
              </a:tr>
            </a:tbl>
          </a:graphicData>
        </a:graphic>
      </p:graphicFrame>
      <p:grpSp>
        <p:nvGrpSpPr>
          <p:cNvPr id="76" name="グループ化 75">
            <a:extLst>
              <a:ext uri="{FF2B5EF4-FFF2-40B4-BE49-F238E27FC236}">
                <a16:creationId xmlns:a16="http://schemas.microsoft.com/office/drawing/2014/main" id="{F6C32E72-06AE-4A1F-9C90-D2E275504550}"/>
              </a:ext>
            </a:extLst>
          </p:cNvPr>
          <p:cNvGrpSpPr/>
          <p:nvPr/>
        </p:nvGrpSpPr>
        <p:grpSpPr>
          <a:xfrm>
            <a:off x="26840" y="10808876"/>
            <a:ext cx="9251950" cy="207875"/>
            <a:chOff x="0" y="10972315"/>
            <a:chExt cx="9251950" cy="207875"/>
          </a:xfrm>
        </p:grpSpPr>
        <p:cxnSp>
          <p:nvCxnSpPr>
            <p:cNvPr id="77" name="直線コネクタ 76">
              <a:extLst>
                <a:ext uri="{FF2B5EF4-FFF2-40B4-BE49-F238E27FC236}">
                  <a16:creationId xmlns:a16="http://schemas.microsoft.com/office/drawing/2014/main" id="{F34E93AD-A817-4D43-892B-F51243635550}"/>
                </a:ext>
              </a:extLst>
            </p:cNvPr>
            <p:cNvCxnSpPr>
              <a:cxnSpLocks/>
            </p:cNvCxnSpPr>
            <p:nvPr/>
          </p:nvCxnSpPr>
          <p:spPr>
            <a:xfrm>
              <a:off x="0" y="11082545"/>
              <a:ext cx="9251950" cy="0"/>
            </a:xfrm>
            <a:prstGeom prst="line">
              <a:avLst/>
            </a:prstGeom>
            <a:ln w="9525">
              <a:solidFill>
                <a:schemeClr val="tx1"/>
              </a:solidFill>
              <a:prstDash val="dash"/>
            </a:ln>
          </p:spPr>
          <p:style>
            <a:lnRef idx="1">
              <a:schemeClr val="accent6"/>
            </a:lnRef>
            <a:fillRef idx="0">
              <a:schemeClr val="accent6"/>
            </a:fillRef>
            <a:effectRef idx="0">
              <a:schemeClr val="accent6"/>
            </a:effectRef>
            <a:fontRef idx="minor">
              <a:schemeClr val="tx1"/>
            </a:fontRef>
          </p:style>
        </p:cxnSp>
        <p:sp>
          <p:nvSpPr>
            <p:cNvPr id="78" name="テキスト プレースホルダー 2">
              <a:extLst>
                <a:ext uri="{FF2B5EF4-FFF2-40B4-BE49-F238E27FC236}">
                  <a16:creationId xmlns:a16="http://schemas.microsoft.com/office/drawing/2014/main" id="{5A44161F-F4DB-415F-A16C-9266E97DF53E}"/>
                </a:ext>
              </a:extLst>
            </p:cNvPr>
            <p:cNvSpPr txBox="1">
              <a:spLocks/>
            </p:cNvSpPr>
            <p:nvPr/>
          </p:nvSpPr>
          <p:spPr>
            <a:xfrm>
              <a:off x="4354505" y="10972315"/>
              <a:ext cx="641252" cy="207875"/>
            </a:xfrm>
            <a:prstGeom prst="rect">
              <a:avLst/>
            </a:prstGeom>
            <a:solidFill>
              <a:schemeClr val="bg1"/>
            </a:solidFill>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gn="ctr">
                <a:buNone/>
              </a:pPr>
              <a:r>
                <a:rPr lang="ja-JP" altLang="en-US" sz="1050" dirty="0">
                  <a:latin typeface="游ゴシック" panose="020B0400000000000000" pitchFamily="50" charset="-128"/>
                  <a:ea typeface="游ゴシック" panose="020B0400000000000000" pitchFamily="50" charset="-128"/>
                </a:rPr>
                <a:t>キリトリ</a:t>
              </a:r>
            </a:p>
          </p:txBody>
        </p:sp>
      </p:grpSp>
      <p:sp>
        <p:nvSpPr>
          <p:cNvPr id="79" name="Google Shape;114;p1">
            <a:extLst>
              <a:ext uri="{FF2B5EF4-FFF2-40B4-BE49-F238E27FC236}">
                <a16:creationId xmlns:a16="http://schemas.microsoft.com/office/drawing/2014/main" id="{7B3FEE3D-CC71-43A0-B27E-A92A2A56DA7B}"/>
              </a:ext>
            </a:extLst>
          </p:cNvPr>
          <p:cNvSpPr/>
          <p:nvPr/>
        </p:nvSpPr>
        <p:spPr>
          <a:xfrm>
            <a:off x="4028408" y="12302592"/>
            <a:ext cx="483389" cy="260940"/>
          </a:xfrm>
          <a:prstGeom prst="rect">
            <a:avLst/>
          </a:prstGeom>
        </p:spPr>
        <p:txBody>
          <a:bodyPr lIns="0" tIns="0" rIns="0" bIns="0" numCol="1" anchor="ctr"/>
          <a:lstStyle/>
          <a:p>
            <a:pPr algn="ctr" defTabSz="255460">
              <a:spcBef>
                <a:spcPts val="360"/>
              </a:spcBef>
            </a:pPr>
            <a:r>
              <a:rPr lang="ja-JP" altLang="en-US" sz="1500" b="1" dirty="0">
                <a:solidFill>
                  <a:srgbClr val="FF0000"/>
                </a:solidFill>
                <a:latin typeface="游ゴシック" panose="020B0400000000000000" pitchFamily="50" charset="-128"/>
                <a:ea typeface="游ゴシック" panose="020B0400000000000000" pitchFamily="50" charset="-128"/>
                <a:sym typeface="Calibri"/>
              </a:rPr>
              <a:t>理科</a:t>
            </a:r>
            <a:endParaRPr sz="1500" b="1" dirty="0">
              <a:solidFill>
                <a:srgbClr val="FF0000"/>
              </a:solidFill>
              <a:latin typeface="游ゴシック" panose="020B0400000000000000" pitchFamily="50" charset="-128"/>
              <a:ea typeface="游ゴシック" panose="020B0400000000000000" pitchFamily="50" charset="-128"/>
              <a:sym typeface="Calibri"/>
            </a:endParaRPr>
          </a:p>
        </p:txBody>
      </p:sp>
      <p:sp>
        <p:nvSpPr>
          <p:cNvPr id="80" name="正方形/長方形 79">
            <a:extLst>
              <a:ext uri="{FF2B5EF4-FFF2-40B4-BE49-F238E27FC236}">
                <a16:creationId xmlns:a16="http://schemas.microsoft.com/office/drawing/2014/main" id="{019C8E73-61C3-47BE-B277-2BEF2B3F1B10}"/>
              </a:ext>
            </a:extLst>
          </p:cNvPr>
          <p:cNvSpPr/>
          <p:nvPr/>
        </p:nvSpPr>
        <p:spPr>
          <a:xfrm>
            <a:off x="3850400" y="12363868"/>
            <a:ext cx="158535" cy="166964"/>
          </a:xfrm>
          <a:prstGeom prst="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130000"/>
              </a:lnSpc>
            </a:pP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82" name="Google Shape;114;p1">
            <a:extLst>
              <a:ext uri="{FF2B5EF4-FFF2-40B4-BE49-F238E27FC236}">
                <a16:creationId xmlns:a16="http://schemas.microsoft.com/office/drawing/2014/main" id="{5C0A3BFA-B9D8-42F7-963F-B842144A234D}"/>
              </a:ext>
            </a:extLst>
          </p:cNvPr>
          <p:cNvSpPr/>
          <p:nvPr/>
        </p:nvSpPr>
        <p:spPr>
          <a:xfrm>
            <a:off x="5159932" y="12302592"/>
            <a:ext cx="483389" cy="260940"/>
          </a:xfrm>
          <a:prstGeom prst="rect">
            <a:avLst/>
          </a:prstGeom>
        </p:spPr>
        <p:txBody>
          <a:bodyPr lIns="0" tIns="0" rIns="0" bIns="0" numCol="1" anchor="ctr"/>
          <a:lstStyle/>
          <a:p>
            <a:pPr algn="ctr" defTabSz="255460">
              <a:spcBef>
                <a:spcPts val="360"/>
              </a:spcBef>
            </a:pPr>
            <a:r>
              <a:rPr lang="ja-JP" altLang="en-US" sz="1500" b="1" dirty="0">
                <a:solidFill>
                  <a:srgbClr val="FF0000"/>
                </a:solidFill>
                <a:latin typeface="游ゴシック" panose="020B0400000000000000" pitchFamily="50" charset="-128"/>
                <a:ea typeface="游ゴシック" panose="020B0400000000000000" pitchFamily="50" charset="-128"/>
                <a:sym typeface="Calibri"/>
              </a:rPr>
              <a:t>社会</a:t>
            </a:r>
            <a:endParaRPr sz="1500" b="1" dirty="0">
              <a:solidFill>
                <a:srgbClr val="FF0000"/>
              </a:solidFill>
              <a:latin typeface="游ゴシック" panose="020B0400000000000000" pitchFamily="50" charset="-128"/>
              <a:ea typeface="游ゴシック" panose="020B0400000000000000" pitchFamily="50" charset="-128"/>
              <a:sym typeface="Calibri"/>
            </a:endParaRPr>
          </a:p>
        </p:txBody>
      </p:sp>
      <p:sp>
        <p:nvSpPr>
          <p:cNvPr id="83" name="正方形/長方形 82">
            <a:extLst>
              <a:ext uri="{FF2B5EF4-FFF2-40B4-BE49-F238E27FC236}">
                <a16:creationId xmlns:a16="http://schemas.microsoft.com/office/drawing/2014/main" id="{BC554A28-54BF-45F7-8D30-1CBB0EF7EF8F}"/>
              </a:ext>
            </a:extLst>
          </p:cNvPr>
          <p:cNvSpPr/>
          <p:nvPr/>
        </p:nvSpPr>
        <p:spPr>
          <a:xfrm>
            <a:off x="4981924" y="12363868"/>
            <a:ext cx="158535" cy="166964"/>
          </a:xfrm>
          <a:prstGeom prst="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130000"/>
              </a:lnSpc>
            </a:pPr>
            <a:endParaRPr kumimoji="1" lang="ja-JP" altLang="en-US">
              <a:solidFill>
                <a:schemeClr val="tx1"/>
              </a:solidFill>
              <a:latin typeface="游ゴシック" panose="020B0400000000000000" pitchFamily="50" charset="-128"/>
              <a:ea typeface="游ゴシック" panose="020B0400000000000000" pitchFamily="50" charset="-128"/>
            </a:endParaRPr>
          </a:p>
        </p:txBody>
      </p:sp>
      <p:graphicFrame>
        <p:nvGraphicFramePr>
          <p:cNvPr id="84" name="グラフ 83">
            <a:extLst>
              <a:ext uri="{FF2B5EF4-FFF2-40B4-BE49-F238E27FC236}">
                <a16:creationId xmlns:a16="http://schemas.microsoft.com/office/drawing/2014/main" id="{DE662ACA-57E0-4C9C-BD21-9F1A30C18A12}"/>
              </a:ext>
            </a:extLst>
          </p:cNvPr>
          <p:cNvGraphicFramePr/>
          <p:nvPr>
            <p:extLst>
              <p:ext uri="{D42A27DB-BD31-4B8C-83A1-F6EECF244321}">
                <p14:modId xmlns:p14="http://schemas.microsoft.com/office/powerpoint/2010/main" val="618883219"/>
              </p:ext>
            </p:extLst>
          </p:nvPr>
        </p:nvGraphicFramePr>
        <p:xfrm>
          <a:off x="1569639" y="4145913"/>
          <a:ext cx="3169470" cy="2160000"/>
        </p:xfrm>
        <a:graphic>
          <a:graphicData uri="http://schemas.openxmlformats.org/drawingml/2006/chart">
            <c:chart xmlns:c="http://schemas.openxmlformats.org/drawingml/2006/chart" xmlns:r="http://schemas.openxmlformats.org/officeDocument/2006/relationships" r:id="rId9"/>
          </a:graphicData>
        </a:graphic>
      </p:graphicFrame>
      <p:sp>
        <p:nvSpPr>
          <p:cNvPr id="88" name="テキスト プレースホルダー 2">
            <a:extLst>
              <a:ext uri="{FF2B5EF4-FFF2-40B4-BE49-F238E27FC236}">
                <a16:creationId xmlns:a16="http://schemas.microsoft.com/office/drawing/2014/main" id="{C0DDC648-439E-42D4-B706-3E7039C6883E}"/>
              </a:ext>
            </a:extLst>
          </p:cNvPr>
          <p:cNvSpPr txBox="1">
            <a:spLocks/>
          </p:cNvSpPr>
          <p:nvPr/>
        </p:nvSpPr>
        <p:spPr>
          <a:xfrm>
            <a:off x="3605663" y="6464455"/>
            <a:ext cx="771460" cy="536553"/>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buNone/>
            </a:pPr>
            <a:r>
              <a:rPr lang="en-US" altLang="ja-JP" sz="2569" b="1" dirty="0">
                <a:solidFill>
                  <a:schemeClr val="bg1"/>
                </a:solidFill>
                <a:latin typeface="游ゴシック" panose="020B0400000000000000" pitchFamily="50" charset="-128"/>
                <a:ea typeface="游ゴシック" panose="020B0400000000000000" pitchFamily="50" charset="-128"/>
              </a:rPr>
              <a:t>87</a:t>
            </a:r>
            <a:endParaRPr lang="ja-JP" altLang="en-US" sz="1571" b="1" dirty="0">
              <a:solidFill>
                <a:schemeClr val="bg1">
                  <a:lumMod val="50000"/>
                </a:schemeClr>
              </a:solidFill>
              <a:latin typeface="游ゴシック" panose="020B0400000000000000" pitchFamily="50" charset="-128"/>
              <a:ea typeface="游ゴシック" panose="020B0400000000000000" pitchFamily="50" charset="-128"/>
            </a:endParaRPr>
          </a:p>
        </p:txBody>
      </p:sp>
      <p:sp>
        <p:nvSpPr>
          <p:cNvPr id="89" name="正方形/長方形 12">
            <a:extLst>
              <a:ext uri="{FF2B5EF4-FFF2-40B4-BE49-F238E27FC236}">
                <a16:creationId xmlns:a16="http://schemas.microsoft.com/office/drawing/2014/main" id="{12B4E5D3-3CAB-4271-982B-0C8C974D6491}"/>
              </a:ext>
            </a:extLst>
          </p:cNvPr>
          <p:cNvSpPr/>
          <p:nvPr/>
        </p:nvSpPr>
        <p:spPr>
          <a:xfrm rot="16200000" flipH="1">
            <a:off x="529075" y="6086955"/>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sp>
        <p:nvSpPr>
          <p:cNvPr id="90" name="テキスト ボックス 89">
            <a:extLst>
              <a:ext uri="{FF2B5EF4-FFF2-40B4-BE49-F238E27FC236}">
                <a16:creationId xmlns:a16="http://schemas.microsoft.com/office/drawing/2014/main" id="{5061144B-29FA-4F0F-8DBC-450B4F3C62E9}"/>
              </a:ext>
            </a:extLst>
          </p:cNvPr>
          <p:cNvSpPr txBox="1"/>
          <p:nvPr/>
        </p:nvSpPr>
        <p:spPr>
          <a:xfrm>
            <a:off x="561232" y="6163640"/>
            <a:ext cx="3861287" cy="646331"/>
          </a:xfrm>
          <a:prstGeom prst="rect">
            <a:avLst/>
          </a:prstGeom>
          <a:noFill/>
        </p:spPr>
        <p:txBody>
          <a:bodyPr wrap="square" rtlCol="0">
            <a:spAutoFit/>
          </a:bodyPr>
          <a:lstStyle/>
          <a:p>
            <a:pPr algn="just"/>
            <a:r>
              <a:rPr lang="ja-JP" altLang="en-US" sz="1200" dirty="0">
                <a:latin typeface="游ゴシック" panose="020B0400000000000000" pitchFamily="50" charset="-128"/>
                <a:ea typeface="游ゴシック" panose="020B0400000000000000" pitchFamily="50" charset="-128"/>
              </a:rPr>
              <a:t>次から次へと問題が出るから集中できるし、解説や講義動画もとても分かりやすかった。塾で勉強した続きを家でもできるから部活とも両立しやすくて良かった。</a:t>
            </a:r>
          </a:p>
        </p:txBody>
      </p:sp>
      <p:sp>
        <p:nvSpPr>
          <p:cNvPr id="91" name="テキスト プレースホルダー 2">
            <a:extLst>
              <a:ext uri="{FF2B5EF4-FFF2-40B4-BE49-F238E27FC236}">
                <a16:creationId xmlns:a16="http://schemas.microsoft.com/office/drawing/2014/main" id="{C71923BC-8976-42EE-A5E5-E3D869F5443C}"/>
              </a:ext>
            </a:extLst>
          </p:cNvPr>
          <p:cNvSpPr txBox="1">
            <a:spLocks/>
          </p:cNvSpPr>
          <p:nvPr/>
        </p:nvSpPr>
        <p:spPr>
          <a:xfrm>
            <a:off x="410626" y="4285042"/>
            <a:ext cx="3132000" cy="950400"/>
          </a:xfrm>
          <a:prstGeom prst="rect">
            <a:avLst/>
          </a:prstGeom>
        </p:spPr>
        <p:txBody>
          <a:bodyPr lIns="108000" tIns="0" rIns="10800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中</a:t>
            </a:r>
            <a:r>
              <a:rPr lang="en-US" altLang="ja-JP" sz="1200" b="1" dirty="0">
                <a:latin typeface="游ゴシック" panose="020B0400000000000000" pitchFamily="50" charset="-128"/>
                <a:ea typeface="游ゴシック" panose="020B0400000000000000" pitchFamily="50" charset="-128"/>
              </a:rPr>
              <a:t>1</a:t>
            </a:r>
            <a:r>
              <a:rPr lang="ja-JP" altLang="en-US" sz="1200" b="1" dirty="0">
                <a:latin typeface="游ゴシック" panose="020B0400000000000000" pitchFamily="50" charset="-128"/>
                <a:ea typeface="游ゴシック" panose="020B0400000000000000" pitchFamily="50" charset="-128"/>
              </a:rPr>
              <a:t>生　吹奏楽部所属</a:t>
            </a:r>
            <a:endParaRPr lang="en-US" altLang="ja-JP" sz="1200" b="1" dirty="0">
              <a:latin typeface="游ゴシック" panose="020B0400000000000000" pitchFamily="50" charset="-128"/>
              <a:ea typeface="游ゴシック" panose="020B0400000000000000" pitchFamily="50" charset="-128"/>
            </a:endParaRPr>
          </a:p>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英語を約</a:t>
            </a:r>
            <a:r>
              <a:rPr lang="en-US" altLang="ja-JP" sz="1200" b="1" dirty="0">
                <a:latin typeface="游ゴシック" panose="020B0400000000000000" pitchFamily="50" charset="-128"/>
                <a:ea typeface="游ゴシック" panose="020B0400000000000000" pitchFamily="50" charset="-128"/>
              </a:rPr>
              <a:t>5</a:t>
            </a:r>
            <a:r>
              <a:rPr lang="ja-JP" altLang="en-US" sz="1200" b="1" dirty="0">
                <a:latin typeface="游ゴシック" panose="020B0400000000000000" pitchFamily="50" charset="-128"/>
                <a:ea typeface="游ゴシック" panose="020B0400000000000000" pitchFamily="50" charset="-128"/>
              </a:rPr>
              <a:t>か月</a:t>
            </a:r>
            <a:endParaRPr lang="en-US" altLang="ja-JP" sz="1200" b="1" dirty="0">
              <a:latin typeface="游ゴシック" panose="020B0400000000000000" pitchFamily="50" charset="-128"/>
              <a:ea typeface="游ゴシック" panose="020B0400000000000000" pitchFamily="50" charset="-128"/>
            </a:endParaRPr>
          </a:p>
        </p:txBody>
      </p:sp>
      <p:sp>
        <p:nvSpPr>
          <p:cNvPr id="93" name="テキスト プレースホルダー 2">
            <a:extLst>
              <a:ext uri="{FF2B5EF4-FFF2-40B4-BE49-F238E27FC236}">
                <a16:creationId xmlns:a16="http://schemas.microsoft.com/office/drawing/2014/main" id="{B6858B0E-208C-4567-8378-A276AAFCC5CE}"/>
              </a:ext>
            </a:extLst>
          </p:cNvPr>
          <p:cNvSpPr txBox="1">
            <a:spLocks/>
          </p:cNvSpPr>
          <p:nvPr/>
        </p:nvSpPr>
        <p:spPr>
          <a:xfrm>
            <a:off x="2552026" y="4178550"/>
            <a:ext cx="1664414" cy="226312"/>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gn="ctr">
              <a:buNone/>
            </a:pPr>
            <a:r>
              <a:rPr lang="en-US" altLang="ja-JP" sz="2400" b="1" dirty="0">
                <a:solidFill>
                  <a:srgbClr val="EB6E1E"/>
                </a:solidFill>
                <a:latin typeface="游ゴシック" panose="020B0400000000000000" pitchFamily="50" charset="-128"/>
                <a:ea typeface="游ゴシック" panose="020B0400000000000000" pitchFamily="50" charset="-128"/>
              </a:rPr>
              <a:t>30</a:t>
            </a:r>
            <a:r>
              <a:rPr lang="ja-JP" altLang="en-US" sz="1400" b="1" dirty="0">
                <a:solidFill>
                  <a:srgbClr val="EB6E1E"/>
                </a:solidFill>
                <a:latin typeface="游ゴシック" panose="020B0400000000000000" pitchFamily="50" charset="-128"/>
                <a:ea typeface="游ゴシック" panose="020B0400000000000000" pitchFamily="50" charset="-128"/>
              </a:rPr>
              <a:t>点</a:t>
            </a:r>
            <a:r>
              <a:rPr lang="en-US" altLang="ja-JP" sz="1400" b="1" dirty="0">
                <a:solidFill>
                  <a:srgbClr val="EB6E1E"/>
                </a:solidFill>
                <a:latin typeface="游ゴシック" panose="020B0400000000000000" pitchFamily="50" charset="-128"/>
                <a:ea typeface="游ゴシック" panose="020B0400000000000000" pitchFamily="50" charset="-128"/>
              </a:rPr>
              <a:t>UP</a:t>
            </a:r>
            <a:endParaRPr lang="ja-JP" altLang="en-US" sz="1200" b="1" dirty="0">
              <a:solidFill>
                <a:srgbClr val="EB6E1E"/>
              </a:solidFill>
              <a:latin typeface="游ゴシック" panose="020B0400000000000000" pitchFamily="50" charset="-128"/>
              <a:ea typeface="游ゴシック" panose="020B0400000000000000" pitchFamily="50" charset="-128"/>
            </a:endParaRPr>
          </a:p>
        </p:txBody>
      </p:sp>
      <p:pic>
        <p:nvPicPr>
          <p:cNvPr id="97" name="図 96">
            <a:extLst>
              <a:ext uri="{FF2B5EF4-FFF2-40B4-BE49-F238E27FC236}">
                <a16:creationId xmlns:a16="http://schemas.microsoft.com/office/drawing/2014/main" id="{3B6CD812-5B7F-48F0-BB7F-0F2FA8B36ACB}"/>
              </a:ext>
            </a:extLst>
          </p:cNvPr>
          <p:cNvPicPr>
            <a:picLocks noChangeAspect="1"/>
          </p:cNvPicPr>
          <p:nvPr/>
        </p:nvPicPr>
        <p:blipFill>
          <a:blip r:embed="rId6"/>
          <a:stretch>
            <a:fillRect/>
          </a:stretch>
        </p:blipFill>
        <p:spPr>
          <a:xfrm>
            <a:off x="3045306" y="4680099"/>
            <a:ext cx="558800" cy="444500"/>
          </a:xfrm>
          <a:prstGeom prst="rect">
            <a:avLst/>
          </a:prstGeom>
        </p:spPr>
      </p:pic>
      <p:sp>
        <p:nvSpPr>
          <p:cNvPr id="99" name="正方形/長方形 12">
            <a:extLst>
              <a:ext uri="{FF2B5EF4-FFF2-40B4-BE49-F238E27FC236}">
                <a16:creationId xmlns:a16="http://schemas.microsoft.com/office/drawing/2014/main" id="{2C3DBF23-7447-4A68-9898-EA5552C4AF49}"/>
              </a:ext>
            </a:extLst>
          </p:cNvPr>
          <p:cNvSpPr/>
          <p:nvPr/>
        </p:nvSpPr>
        <p:spPr>
          <a:xfrm rot="5400000" flipH="1">
            <a:off x="4287123" y="6639054"/>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sp>
        <p:nvSpPr>
          <p:cNvPr id="100" name="正方形/長方形 12">
            <a:extLst>
              <a:ext uri="{FF2B5EF4-FFF2-40B4-BE49-F238E27FC236}">
                <a16:creationId xmlns:a16="http://schemas.microsoft.com/office/drawing/2014/main" id="{5AFFE8F2-EE9A-494E-8482-EFBDE78C354D}"/>
              </a:ext>
            </a:extLst>
          </p:cNvPr>
          <p:cNvSpPr/>
          <p:nvPr/>
        </p:nvSpPr>
        <p:spPr>
          <a:xfrm rot="16200000" flipH="1">
            <a:off x="491903" y="3273133"/>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graphicFrame>
        <p:nvGraphicFramePr>
          <p:cNvPr id="101" name="グラフ 100">
            <a:extLst>
              <a:ext uri="{FF2B5EF4-FFF2-40B4-BE49-F238E27FC236}">
                <a16:creationId xmlns:a16="http://schemas.microsoft.com/office/drawing/2014/main" id="{21B3A31B-4141-4537-9B35-D695506BEE78}"/>
              </a:ext>
            </a:extLst>
          </p:cNvPr>
          <p:cNvGraphicFramePr/>
          <p:nvPr>
            <p:extLst>
              <p:ext uri="{D42A27DB-BD31-4B8C-83A1-F6EECF244321}">
                <p14:modId xmlns:p14="http://schemas.microsoft.com/office/powerpoint/2010/main" val="3290473036"/>
              </p:ext>
            </p:extLst>
          </p:nvPr>
        </p:nvGraphicFramePr>
        <p:xfrm>
          <a:off x="5796953" y="4193100"/>
          <a:ext cx="3169470" cy="2160000"/>
        </p:xfrm>
        <a:graphic>
          <a:graphicData uri="http://schemas.openxmlformats.org/drawingml/2006/chart">
            <c:chart xmlns:c="http://schemas.openxmlformats.org/drawingml/2006/chart" xmlns:r="http://schemas.openxmlformats.org/officeDocument/2006/relationships" r:id="rId10"/>
          </a:graphicData>
        </a:graphic>
      </p:graphicFrame>
      <p:pic>
        <p:nvPicPr>
          <p:cNvPr id="105" name="グラフィックス 104">
            <a:extLst>
              <a:ext uri="{FF2B5EF4-FFF2-40B4-BE49-F238E27FC236}">
                <a16:creationId xmlns:a16="http://schemas.microsoft.com/office/drawing/2014/main" id="{3A2743E7-1651-4699-849E-63A5661B38F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89381" y="4962421"/>
            <a:ext cx="1224000" cy="1060799"/>
          </a:xfrm>
          <a:prstGeom prst="rect">
            <a:avLst/>
          </a:prstGeom>
        </p:spPr>
      </p:pic>
      <p:sp>
        <p:nvSpPr>
          <p:cNvPr id="106" name="テキスト プレースホルダー 2">
            <a:extLst>
              <a:ext uri="{FF2B5EF4-FFF2-40B4-BE49-F238E27FC236}">
                <a16:creationId xmlns:a16="http://schemas.microsoft.com/office/drawing/2014/main" id="{5C0D87CC-F9EA-4698-B025-B5E01B5F7F49}"/>
              </a:ext>
            </a:extLst>
          </p:cNvPr>
          <p:cNvSpPr txBox="1">
            <a:spLocks/>
          </p:cNvSpPr>
          <p:nvPr/>
        </p:nvSpPr>
        <p:spPr>
          <a:xfrm>
            <a:off x="7866430" y="6511642"/>
            <a:ext cx="771460" cy="536553"/>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buNone/>
            </a:pPr>
            <a:r>
              <a:rPr lang="en-US" altLang="ja-JP" sz="2569" b="1" dirty="0">
                <a:solidFill>
                  <a:schemeClr val="bg1"/>
                </a:solidFill>
                <a:latin typeface="游ゴシック" panose="020B0400000000000000" pitchFamily="50" charset="-128"/>
                <a:ea typeface="游ゴシック" panose="020B0400000000000000" pitchFamily="50" charset="-128"/>
              </a:rPr>
              <a:t>87</a:t>
            </a:r>
            <a:endParaRPr lang="ja-JP" altLang="en-US" sz="1571" b="1" dirty="0">
              <a:solidFill>
                <a:schemeClr val="bg1">
                  <a:lumMod val="50000"/>
                </a:schemeClr>
              </a:solidFill>
              <a:latin typeface="游ゴシック" panose="020B0400000000000000" pitchFamily="50" charset="-128"/>
              <a:ea typeface="游ゴシック" panose="020B0400000000000000" pitchFamily="50" charset="-128"/>
            </a:endParaRPr>
          </a:p>
        </p:txBody>
      </p:sp>
      <p:sp>
        <p:nvSpPr>
          <p:cNvPr id="109" name="正方形/長方形 12">
            <a:extLst>
              <a:ext uri="{FF2B5EF4-FFF2-40B4-BE49-F238E27FC236}">
                <a16:creationId xmlns:a16="http://schemas.microsoft.com/office/drawing/2014/main" id="{046DDB56-D27F-44DA-A8FA-CCEA2909F907}"/>
              </a:ext>
            </a:extLst>
          </p:cNvPr>
          <p:cNvSpPr/>
          <p:nvPr/>
        </p:nvSpPr>
        <p:spPr>
          <a:xfrm rot="16200000" flipH="1">
            <a:off x="4834446" y="6134142"/>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sp>
        <p:nvSpPr>
          <p:cNvPr id="110" name="テキスト ボックス 109">
            <a:extLst>
              <a:ext uri="{FF2B5EF4-FFF2-40B4-BE49-F238E27FC236}">
                <a16:creationId xmlns:a16="http://schemas.microsoft.com/office/drawing/2014/main" id="{C0A125F4-5ECB-483D-8AF7-57DE46DC9466}"/>
              </a:ext>
            </a:extLst>
          </p:cNvPr>
          <p:cNvSpPr txBox="1"/>
          <p:nvPr/>
        </p:nvSpPr>
        <p:spPr>
          <a:xfrm>
            <a:off x="4866603" y="6210827"/>
            <a:ext cx="3861287" cy="646331"/>
          </a:xfrm>
          <a:prstGeom prst="rect">
            <a:avLst/>
          </a:prstGeom>
          <a:noFill/>
        </p:spPr>
        <p:txBody>
          <a:bodyPr wrap="square" rtlCol="0">
            <a:spAutoFit/>
          </a:bodyPr>
          <a:lstStyle/>
          <a:p>
            <a:pPr algn="just"/>
            <a:r>
              <a:rPr lang="ja-JP" altLang="en-US" sz="1200" dirty="0">
                <a:latin typeface="游ゴシック" panose="020B0400000000000000" pitchFamily="50" charset="-128"/>
                <a:ea typeface="游ゴシック" panose="020B0400000000000000" pitchFamily="50" charset="-128"/>
              </a:rPr>
              <a:t>毎日部活があって忙しいけど、とりあえず</a:t>
            </a:r>
            <a:r>
              <a:rPr lang="en-US" altLang="ja-JP" sz="1200" dirty="0">
                <a:latin typeface="游ゴシック" panose="020B0400000000000000" pitchFamily="50" charset="-128"/>
                <a:ea typeface="游ゴシック" panose="020B0400000000000000" pitchFamily="50" charset="-128"/>
              </a:rPr>
              <a:t>atama</a:t>
            </a:r>
            <a:r>
              <a:rPr lang="ja-JP" altLang="en-US" sz="1200" dirty="0">
                <a:latin typeface="游ゴシック" panose="020B0400000000000000" pitchFamily="50" charset="-128"/>
                <a:ea typeface="游ゴシック" panose="020B0400000000000000" pitchFamily="50" charset="-128"/>
              </a:rPr>
              <a:t>＋を開いて少しずつこつこつ勉強した。英語はスマホでやったりも。どこをやるか迷わず勉強できるのが良い</a:t>
            </a:r>
          </a:p>
        </p:txBody>
      </p:sp>
      <p:sp>
        <p:nvSpPr>
          <p:cNvPr id="112" name="テキスト プレースホルダー 2">
            <a:extLst>
              <a:ext uri="{FF2B5EF4-FFF2-40B4-BE49-F238E27FC236}">
                <a16:creationId xmlns:a16="http://schemas.microsoft.com/office/drawing/2014/main" id="{AA22F750-AA6D-44F5-A72A-04D52AC0C243}"/>
              </a:ext>
            </a:extLst>
          </p:cNvPr>
          <p:cNvSpPr txBox="1">
            <a:spLocks/>
          </p:cNvSpPr>
          <p:nvPr/>
        </p:nvSpPr>
        <p:spPr>
          <a:xfrm>
            <a:off x="4671393" y="4332229"/>
            <a:ext cx="3132000" cy="950400"/>
          </a:xfrm>
          <a:prstGeom prst="rect">
            <a:avLst/>
          </a:prstGeom>
        </p:spPr>
        <p:txBody>
          <a:bodyPr lIns="108000" tIns="0" rIns="10800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中</a:t>
            </a:r>
            <a:r>
              <a:rPr lang="en-US" altLang="ja-JP" sz="1200" b="1" dirty="0">
                <a:latin typeface="游ゴシック" panose="020B0400000000000000" pitchFamily="50" charset="-128"/>
                <a:ea typeface="游ゴシック" panose="020B0400000000000000" pitchFamily="50" charset="-128"/>
              </a:rPr>
              <a:t>2</a:t>
            </a:r>
            <a:r>
              <a:rPr lang="ja-JP" altLang="en-US" sz="1200" b="1" dirty="0">
                <a:latin typeface="游ゴシック" panose="020B0400000000000000" pitchFamily="50" charset="-128"/>
                <a:ea typeface="游ゴシック" panose="020B0400000000000000" pitchFamily="50" charset="-128"/>
              </a:rPr>
              <a:t>生　サッカー部所属</a:t>
            </a:r>
            <a:endParaRPr lang="en-US" altLang="ja-JP" sz="1200" b="1" dirty="0">
              <a:latin typeface="游ゴシック" panose="020B0400000000000000" pitchFamily="50" charset="-128"/>
              <a:ea typeface="游ゴシック" panose="020B0400000000000000" pitchFamily="50" charset="-128"/>
            </a:endParaRPr>
          </a:p>
          <a:p>
            <a:pPr marL="0" indent="0">
              <a:lnSpc>
                <a:spcPct val="100000"/>
              </a:lnSpc>
              <a:buNone/>
            </a:pPr>
            <a:r>
              <a:rPr lang="ja-JP" altLang="en-US" sz="1200" b="1" dirty="0">
                <a:latin typeface="游ゴシック" panose="020B0400000000000000" pitchFamily="50" charset="-128"/>
                <a:ea typeface="游ゴシック" panose="020B0400000000000000" pitchFamily="50" charset="-128"/>
              </a:rPr>
              <a:t>数学を約</a:t>
            </a:r>
            <a:r>
              <a:rPr lang="en-US" altLang="ja-JP" sz="1200" b="1" dirty="0">
                <a:latin typeface="游ゴシック" panose="020B0400000000000000" pitchFamily="50" charset="-128"/>
                <a:ea typeface="游ゴシック" panose="020B0400000000000000" pitchFamily="50" charset="-128"/>
              </a:rPr>
              <a:t>7</a:t>
            </a:r>
            <a:r>
              <a:rPr lang="ja-JP" altLang="en-US" sz="1200" b="1" dirty="0">
                <a:latin typeface="游ゴシック" panose="020B0400000000000000" pitchFamily="50" charset="-128"/>
                <a:ea typeface="游ゴシック" panose="020B0400000000000000" pitchFamily="50" charset="-128"/>
              </a:rPr>
              <a:t>か月</a:t>
            </a:r>
            <a:endParaRPr lang="en-US" altLang="ja-JP" sz="1200" b="1" dirty="0">
              <a:latin typeface="游ゴシック" panose="020B0400000000000000" pitchFamily="50" charset="-128"/>
              <a:ea typeface="游ゴシック" panose="020B0400000000000000" pitchFamily="50" charset="-128"/>
            </a:endParaRPr>
          </a:p>
        </p:txBody>
      </p:sp>
      <p:sp>
        <p:nvSpPr>
          <p:cNvPr id="119" name="テキスト プレースホルダー 2">
            <a:extLst>
              <a:ext uri="{FF2B5EF4-FFF2-40B4-BE49-F238E27FC236}">
                <a16:creationId xmlns:a16="http://schemas.microsoft.com/office/drawing/2014/main" id="{26C52826-BCDB-4876-9117-7150FB7F3064}"/>
              </a:ext>
            </a:extLst>
          </p:cNvPr>
          <p:cNvSpPr txBox="1">
            <a:spLocks/>
          </p:cNvSpPr>
          <p:nvPr/>
        </p:nvSpPr>
        <p:spPr>
          <a:xfrm>
            <a:off x="6812793" y="4225737"/>
            <a:ext cx="1664414" cy="226312"/>
          </a:xfrm>
          <a:prstGeom prst="rect">
            <a:avLst/>
          </a:prstGeom>
        </p:spPr>
        <p:txBody>
          <a:bodyPr lIns="0" tIns="0" rIns="0" bIns="0" numCol="1"/>
          <a:lstStyle>
            <a:lvl1pPr marL="191595" indent="-191595" algn="l" defTabSz="255460" rtl="0" eaLnBrk="1" latinLnBrk="0" hangingPunct="1">
              <a:lnSpc>
                <a:spcPct val="130000"/>
              </a:lnSpc>
              <a:spcBef>
                <a:spcPts val="360"/>
              </a:spcBef>
              <a:spcAft>
                <a:spcPts val="0"/>
              </a:spcAft>
              <a:buFont typeface="Arial" panose="020B0604020202020204" pitchFamily="34" charset="0"/>
              <a:buChar char="•"/>
              <a:defRPr kumimoji="1" sz="1080" b="0" i="0" kern="1200">
                <a:solidFill>
                  <a:schemeClr val="tx1"/>
                </a:solidFill>
                <a:latin typeface="+mn-lt"/>
                <a:ea typeface="+mn-ea"/>
                <a:cs typeface="+mn-cs"/>
              </a:defRPr>
            </a:lvl1pPr>
            <a:lvl2pPr marL="415121" indent="-159663"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2pPr>
            <a:lvl3pPr marL="63864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3pPr>
            <a:lvl4pPr marL="894109"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4pPr>
            <a:lvl5pPr marL="1149568" indent="-127730" algn="l" defTabSz="255460" rtl="0" eaLnBrk="1" latinLnBrk="0" hangingPunct="1">
              <a:lnSpc>
                <a:spcPct val="130000"/>
              </a:lnSpc>
              <a:spcBef>
                <a:spcPts val="0"/>
              </a:spcBef>
              <a:spcAft>
                <a:spcPts val="0"/>
              </a:spcAft>
              <a:buFont typeface="Arial" panose="020B0604020202020204" pitchFamily="34" charset="0"/>
              <a:buChar char="•"/>
              <a:defRPr kumimoji="1" sz="1080" b="0" i="0" kern="1200">
                <a:solidFill>
                  <a:schemeClr val="tx1"/>
                </a:solidFill>
                <a:latin typeface="+mn-lt"/>
                <a:ea typeface="+mn-ea"/>
                <a:cs typeface="+mn-cs"/>
              </a:defRPr>
            </a:lvl5pPr>
            <a:lvl6pPr marL="1405029"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6pPr>
            <a:lvl7pPr marL="166048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7pPr>
            <a:lvl8pPr marL="1915948"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8pPr>
            <a:lvl9pPr marL="2171407" indent="-127730" algn="l" defTabSz="255460" rtl="0" eaLnBrk="1" latinLnBrk="0" hangingPunct="1">
              <a:spcBef>
                <a:spcPct val="20000"/>
              </a:spcBef>
              <a:buFont typeface="Arial"/>
              <a:buChar char="•"/>
              <a:defRPr kumimoji="1" sz="1130" kern="1200">
                <a:solidFill>
                  <a:schemeClr val="tx1"/>
                </a:solidFill>
                <a:latin typeface="+mn-lt"/>
                <a:ea typeface="+mn-ea"/>
                <a:cs typeface="+mn-cs"/>
              </a:defRPr>
            </a:lvl9pPr>
          </a:lstStyle>
          <a:p>
            <a:pPr marL="0" indent="0" algn="ctr">
              <a:buNone/>
            </a:pPr>
            <a:r>
              <a:rPr lang="en-US" altLang="ja-JP" sz="2400" b="1" dirty="0">
                <a:solidFill>
                  <a:srgbClr val="EB6E1E"/>
                </a:solidFill>
                <a:latin typeface="游ゴシック" panose="020B0400000000000000" pitchFamily="50" charset="-128"/>
                <a:ea typeface="游ゴシック" panose="020B0400000000000000" pitchFamily="50" charset="-128"/>
              </a:rPr>
              <a:t>40</a:t>
            </a:r>
            <a:r>
              <a:rPr lang="ja-JP" altLang="en-US" sz="1400" b="1">
                <a:solidFill>
                  <a:srgbClr val="EB6E1E"/>
                </a:solidFill>
                <a:latin typeface="游ゴシック" panose="020B0400000000000000" pitchFamily="50" charset="-128"/>
                <a:ea typeface="游ゴシック" panose="020B0400000000000000" pitchFamily="50" charset="-128"/>
              </a:rPr>
              <a:t>点</a:t>
            </a:r>
            <a:r>
              <a:rPr lang="en-US" altLang="ja-JP" sz="1400" b="1" dirty="0">
                <a:solidFill>
                  <a:srgbClr val="EB6E1E"/>
                </a:solidFill>
                <a:latin typeface="游ゴシック" panose="020B0400000000000000" pitchFamily="50" charset="-128"/>
                <a:ea typeface="游ゴシック" panose="020B0400000000000000" pitchFamily="50" charset="-128"/>
              </a:rPr>
              <a:t>UP</a:t>
            </a:r>
            <a:endParaRPr lang="ja-JP" altLang="en-US" sz="1200" b="1" dirty="0">
              <a:solidFill>
                <a:srgbClr val="EB6E1E"/>
              </a:solidFill>
              <a:latin typeface="游ゴシック" panose="020B0400000000000000" pitchFamily="50" charset="-128"/>
              <a:ea typeface="游ゴシック" panose="020B0400000000000000" pitchFamily="50" charset="-128"/>
            </a:endParaRPr>
          </a:p>
        </p:txBody>
      </p:sp>
      <p:pic>
        <p:nvPicPr>
          <p:cNvPr id="126" name="図 125">
            <a:extLst>
              <a:ext uri="{FF2B5EF4-FFF2-40B4-BE49-F238E27FC236}">
                <a16:creationId xmlns:a16="http://schemas.microsoft.com/office/drawing/2014/main" id="{47A534E2-0C2D-45D6-9B49-2754C64602D9}"/>
              </a:ext>
            </a:extLst>
          </p:cNvPr>
          <p:cNvPicPr>
            <a:picLocks noChangeAspect="1"/>
          </p:cNvPicPr>
          <p:nvPr/>
        </p:nvPicPr>
        <p:blipFill>
          <a:blip r:embed="rId6"/>
          <a:stretch>
            <a:fillRect/>
          </a:stretch>
        </p:blipFill>
        <p:spPr>
          <a:xfrm>
            <a:off x="7306073" y="4727286"/>
            <a:ext cx="558800" cy="444500"/>
          </a:xfrm>
          <a:prstGeom prst="rect">
            <a:avLst/>
          </a:prstGeom>
        </p:spPr>
      </p:pic>
      <p:sp>
        <p:nvSpPr>
          <p:cNvPr id="128" name="正方形/長方形 12">
            <a:extLst>
              <a:ext uri="{FF2B5EF4-FFF2-40B4-BE49-F238E27FC236}">
                <a16:creationId xmlns:a16="http://schemas.microsoft.com/office/drawing/2014/main" id="{1AD0C6FA-60A3-4B2D-8FD3-6722FEE58DF8}"/>
              </a:ext>
            </a:extLst>
          </p:cNvPr>
          <p:cNvSpPr/>
          <p:nvPr/>
        </p:nvSpPr>
        <p:spPr>
          <a:xfrm rot="5400000" flipH="1">
            <a:off x="8598690" y="6673541"/>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sp>
        <p:nvSpPr>
          <p:cNvPr id="133" name="正方形/長方形 12">
            <a:extLst>
              <a:ext uri="{FF2B5EF4-FFF2-40B4-BE49-F238E27FC236}">
                <a16:creationId xmlns:a16="http://schemas.microsoft.com/office/drawing/2014/main" id="{9AD95C2C-617C-4D6F-A36D-9941D5FA6F15}"/>
              </a:ext>
            </a:extLst>
          </p:cNvPr>
          <p:cNvSpPr/>
          <p:nvPr/>
        </p:nvSpPr>
        <p:spPr>
          <a:xfrm rot="5400000" flipH="1">
            <a:off x="4299823" y="3845231"/>
            <a:ext cx="180000" cy="180000"/>
          </a:xfrm>
          <a:custGeom>
            <a:avLst/>
            <a:gdLst>
              <a:gd name="connsiteX0" fmla="*/ 0 w 844062"/>
              <a:gd name="connsiteY0" fmla="*/ 0 h 590843"/>
              <a:gd name="connsiteX1" fmla="*/ 844062 w 844062"/>
              <a:gd name="connsiteY1" fmla="*/ 0 h 590843"/>
              <a:gd name="connsiteX2" fmla="*/ 844062 w 844062"/>
              <a:gd name="connsiteY2" fmla="*/ 590843 h 590843"/>
              <a:gd name="connsiteX3" fmla="*/ 0 w 844062"/>
              <a:gd name="connsiteY3" fmla="*/ 590843 h 590843"/>
              <a:gd name="connsiteX4" fmla="*/ 0 w 844062"/>
              <a:gd name="connsiteY4" fmla="*/ 0 h 590843"/>
              <a:gd name="connsiteX0" fmla="*/ 844062 w 935502"/>
              <a:gd name="connsiteY0" fmla="*/ 590843 h 682283"/>
              <a:gd name="connsiteX1" fmla="*/ 0 w 935502"/>
              <a:gd name="connsiteY1" fmla="*/ 590843 h 682283"/>
              <a:gd name="connsiteX2" fmla="*/ 0 w 935502"/>
              <a:gd name="connsiteY2" fmla="*/ 0 h 682283"/>
              <a:gd name="connsiteX3" fmla="*/ 844062 w 935502"/>
              <a:gd name="connsiteY3" fmla="*/ 0 h 682283"/>
              <a:gd name="connsiteX4" fmla="*/ 935502 w 935502"/>
              <a:gd name="connsiteY4" fmla="*/ 682283 h 682283"/>
              <a:gd name="connsiteX0" fmla="*/ 844062 w 844062"/>
              <a:gd name="connsiteY0" fmla="*/ 590843 h 590843"/>
              <a:gd name="connsiteX1" fmla="*/ 0 w 844062"/>
              <a:gd name="connsiteY1" fmla="*/ 590843 h 590843"/>
              <a:gd name="connsiteX2" fmla="*/ 0 w 844062"/>
              <a:gd name="connsiteY2" fmla="*/ 0 h 590843"/>
              <a:gd name="connsiteX3" fmla="*/ 844062 w 844062"/>
              <a:gd name="connsiteY3" fmla="*/ 0 h 590843"/>
              <a:gd name="connsiteX0" fmla="*/ 0 w 844062"/>
              <a:gd name="connsiteY0" fmla="*/ 590843 h 590843"/>
              <a:gd name="connsiteX1" fmla="*/ 0 w 844062"/>
              <a:gd name="connsiteY1" fmla="*/ 0 h 590843"/>
              <a:gd name="connsiteX2" fmla="*/ 844062 w 844062"/>
              <a:gd name="connsiteY2" fmla="*/ 0 h 590843"/>
            </a:gdLst>
            <a:ahLst/>
            <a:cxnLst>
              <a:cxn ang="0">
                <a:pos x="connsiteX0" y="connsiteY0"/>
              </a:cxn>
              <a:cxn ang="0">
                <a:pos x="connsiteX1" y="connsiteY1"/>
              </a:cxn>
              <a:cxn ang="0">
                <a:pos x="connsiteX2" y="connsiteY2"/>
              </a:cxn>
            </a:cxnLst>
            <a:rect l="l" t="t" r="r" b="b"/>
            <a:pathLst>
              <a:path w="844062" h="590843">
                <a:moveTo>
                  <a:pt x="0" y="590843"/>
                </a:moveTo>
                <a:lnTo>
                  <a:pt x="0" y="0"/>
                </a:lnTo>
                <a:lnTo>
                  <a:pt x="844062" y="0"/>
                </a:lnTo>
              </a:path>
            </a:pathLst>
          </a:custGeom>
          <a:noFill/>
          <a:ln w="63500">
            <a:solidFill>
              <a:schemeClr val="accent3">
                <a:alpha val="20000"/>
              </a:schemeClr>
            </a:solidFill>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05647" tIns="205647" rIns="205647" bIns="205647" numCol="1" spcCol="0" rtlCol="0" fromWordArt="0" anchor="ctr" anchorCtr="0" forceAA="0" compatLnSpc="1">
            <a:prstTxWarp prst="textNoShape">
              <a:avLst/>
            </a:prstTxWarp>
            <a:noAutofit/>
          </a:bodyPr>
          <a:lstStyle/>
          <a:p>
            <a:pPr algn="ctr">
              <a:lnSpc>
                <a:spcPct val="130000"/>
              </a:lnSpc>
            </a:pPr>
            <a:endParaRPr lang="ja-JP" altLang="en-US" sz="2000">
              <a:solidFill>
                <a:schemeClr val="tx1"/>
              </a:solidFill>
              <a:latin typeface="游ゴシック" panose="020B0400000000000000" pitchFamily="50" charset="-128"/>
              <a:ea typeface="游ゴシック" panose="020B0400000000000000" pitchFamily="50" charset="-128"/>
            </a:endParaRPr>
          </a:p>
        </p:txBody>
      </p:sp>
      <p:pic>
        <p:nvPicPr>
          <p:cNvPr id="58" name="グラフィックス 57">
            <a:extLst>
              <a:ext uri="{FF2B5EF4-FFF2-40B4-BE49-F238E27FC236}">
                <a16:creationId xmlns:a16="http://schemas.microsoft.com/office/drawing/2014/main" id="{C743CA1D-E4E9-4CCE-AB0B-5776F7F503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7436" y="4711637"/>
            <a:ext cx="1224000" cy="1238751"/>
          </a:xfrm>
          <a:prstGeom prst="rect">
            <a:avLst/>
          </a:prstGeom>
        </p:spPr>
      </p:pic>
    </p:spTree>
    <p:extLst>
      <p:ext uri="{BB962C8B-B14F-4D97-AF65-F5344CB8AC3E}">
        <p14:creationId xmlns:p14="http://schemas.microsoft.com/office/powerpoint/2010/main" val="685979299"/>
      </p:ext>
    </p:extLst>
  </p:cSld>
  <p:clrMapOvr>
    <a:masterClrMapping/>
  </p:clrMapOvr>
</p:sld>
</file>

<file path=ppt/theme/theme1.xml><?xml version="1.0" encoding="utf-8"?>
<a:theme xmlns:a="http://schemas.openxmlformats.org/drawingml/2006/main" name="ホワイト">
  <a:themeElements>
    <a:clrScheme name="atama plus スライドパレット">
      <a:dk1>
        <a:srgbClr val="202020"/>
      </a:dk1>
      <a:lt1>
        <a:srgbClr val="FFFFFF"/>
      </a:lt1>
      <a:dk2>
        <a:srgbClr val="666666"/>
      </a:dk2>
      <a:lt2>
        <a:srgbClr val="EFEFEF"/>
      </a:lt2>
      <a:accent1>
        <a:srgbClr val="9E9E9E"/>
      </a:accent1>
      <a:accent2>
        <a:srgbClr val="B3DFE6"/>
      </a:accent2>
      <a:accent3>
        <a:srgbClr val="0095AA"/>
      </a:accent3>
      <a:accent4>
        <a:srgbClr val="00829B"/>
      </a:accent4>
      <a:accent5>
        <a:srgbClr val="F07814"/>
      </a:accent5>
      <a:accent6>
        <a:srgbClr val="B00020"/>
      </a:accent6>
      <a:hlink>
        <a:srgbClr val="00829B"/>
      </a:hlink>
      <a:folHlink>
        <a:srgbClr val="00677F"/>
      </a:folHlink>
    </a:clrScheme>
    <a:fontScheme name="ユーザー定義 3">
      <a:majorFont>
        <a:latin typeface="Noto Sans CJK JP Bold"/>
        <a:ea typeface="Noto Sans CJK JP Bold"/>
        <a:cs typeface=""/>
      </a:majorFont>
      <a:minorFont>
        <a:latin typeface="Noto Sans CJK JP Regular"/>
        <a:ea typeface="Noto Sans CJK JP Regular"/>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defPPr algn="ctr">
          <a:lnSpc>
            <a:spcPct val="130000"/>
          </a:lnSpc>
          <a:defRPr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55439</TotalTime>
  <Words>570</Words>
  <Application>Microsoft Office PowerPoint</Application>
  <PresentationFormat>ユーザー設定</PresentationFormat>
  <Paragraphs>72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Noto Sans CJK JP Bold</vt:lpstr>
      <vt:lpstr>Noto Sans CJK JP Regular</vt:lpstr>
      <vt:lpstr>Yu Gothic Pr6N B</vt:lpstr>
      <vt:lpstr>Yu Gothic Pr6N D</vt:lpstr>
      <vt:lpstr>游ゴシック</vt:lpstr>
      <vt:lpstr>Arial</vt:lpstr>
      <vt:lpstr>ホワイト</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河野</dc:creator>
  <cp:keywords/>
  <dc:description/>
  <cp:lastModifiedBy>Shinomiya Naoki</cp:lastModifiedBy>
  <cp:revision>788</cp:revision>
  <cp:lastPrinted>2022-01-11T12:35:14Z</cp:lastPrinted>
  <dcterms:created xsi:type="dcterms:W3CDTF">2017-05-08T05:45:23Z</dcterms:created>
  <dcterms:modified xsi:type="dcterms:W3CDTF">2022-02-14T04:33:39Z</dcterms:modified>
  <cp:category/>
</cp:coreProperties>
</file>